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8841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96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27970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837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3759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891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0248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1163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5083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1394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9305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56266-98EF-44BF-87F9-CA7F6AAA3A6F}" type="datetimeFigureOut">
              <a:rPr lang="en-IN" smtClean="0"/>
              <a:t>04-06-2026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3F678-744B-4F0A-9A30-B351CB2695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074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Construction of 132KV S/C Line through UG Cabling from 220/132/33KV GSS Narendrapur to 132/33KV GSS </a:t>
            </a:r>
            <a:r>
              <a:rPr lang="en-US" sz="2400" dirty="0" smtClean="0"/>
              <a:t>Chhatrapur </a:t>
            </a:r>
            <a:r>
              <a:rPr lang="en-US" sz="2400" dirty="0" smtClean="0"/>
              <a:t>with one number of 132KV Bay extension at both ends, Narendrapur &amp; Chhatrapur.</a:t>
            </a:r>
            <a:endParaRPr lang="en-IN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77584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470" y="110836"/>
            <a:ext cx="8875059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189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470" y="277090"/>
            <a:ext cx="8875059" cy="631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702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31</Words>
  <Application>Microsoft Office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Construction of 132KV S/C Line through UG Cabling from 220/132/33KV GSS Narendrapur to 132/33KV GSS Chhatrapur with one number of 132KV Bay extension at both ends, Narendrapur &amp; Chhatrapur.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Construction of 132KV S/C Line through UG Cabling from 220/132/33KV GSS Narendrapur to 132/33KV GSS Chatarapur with one number of 132KV Bay extension at both ends, Narendrapur &amp; Chatrapur</dc:title>
  <dc:creator>OPTCL</dc:creator>
  <cp:lastModifiedBy>OPTCL</cp:lastModifiedBy>
  <cp:revision>11</cp:revision>
  <dcterms:created xsi:type="dcterms:W3CDTF">2026-06-03T13:16:08Z</dcterms:created>
  <dcterms:modified xsi:type="dcterms:W3CDTF">2026-06-04T06:33:09Z</dcterms:modified>
</cp:coreProperties>
</file>