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3A1B-C400-4351-B0B9-D88739C77C0D}" type="datetimeFigureOut">
              <a:rPr lang="en-IN" smtClean="0"/>
              <a:t>10-06-2026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7EA4A-3280-46F6-9B69-7C3D5CCBB4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74365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3A1B-C400-4351-B0B9-D88739C77C0D}" type="datetimeFigureOut">
              <a:rPr lang="en-IN" smtClean="0"/>
              <a:t>10-06-2026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7EA4A-3280-46F6-9B69-7C3D5CCBB4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04350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3A1B-C400-4351-B0B9-D88739C77C0D}" type="datetimeFigureOut">
              <a:rPr lang="en-IN" smtClean="0"/>
              <a:t>10-06-2026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7EA4A-3280-46F6-9B69-7C3D5CCBB4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569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3A1B-C400-4351-B0B9-D88739C77C0D}" type="datetimeFigureOut">
              <a:rPr lang="en-IN" smtClean="0"/>
              <a:t>10-06-2026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7EA4A-3280-46F6-9B69-7C3D5CCBB4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1508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3A1B-C400-4351-B0B9-D88739C77C0D}" type="datetimeFigureOut">
              <a:rPr lang="en-IN" smtClean="0"/>
              <a:t>10-06-2026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7EA4A-3280-46F6-9B69-7C3D5CCBB4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16237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3A1B-C400-4351-B0B9-D88739C77C0D}" type="datetimeFigureOut">
              <a:rPr lang="en-IN" smtClean="0"/>
              <a:t>10-06-2026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7EA4A-3280-46F6-9B69-7C3D5CCBB4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32415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3A1B-C400-4351-B0B9-D88739C77C0D}" type="datetimeFigureOut">
              <a:rPr lang="en-IN" smtClean="0"/>
              <a:t>10-06-2026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7EA4A-3280-46F6-9B69-7C3D5CCBB4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27815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3A1B-C400-4351-B0B9-D88739C77C0D}" type="datetimeFigureOut">
              <a:rPr lang="en-IN" smtClean="0"/>
              <a:t>10-06-2026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7EA4A-3280-46F6-9B69-7C3D5CCBB4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3217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3A1B-C400-4351-B0B9-D88739C77C0D}" type="datetimeFigureOut">
              <a:rPr lang="en-IN" smtClean="0"/>
              <a:t>10-06-2026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7EA4A-3280-46F6-9B69-7C3D5CCBB4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790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3A1B-C400-4351-B0B9-D88739C77C0D}" type="datetimeFigureOut">
              <a:rPr lang="en-IN" smtClean="0"/>
              <a:t>10-06-2026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7EA4A-3280-46F6-9B69-7C3D5CCBB4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54270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3A1B-C400-4351-B0B9-D88739C77C0D}" type="datetimeFigureOut">
              <a:rPr lang="en-IN" smtClean="0"/>
              <a:t>10-06-2026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7EA4A-3280-46F6-9B69-7C3D5CCBB4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89089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3A1B-C400-4351-B0B9-D88739C77C0D}" type="datetimeFigureOut">
              <a:rPr lang="en-IN" smtClean="0"/>
              <a:t>10-06-2026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7EA4A-3280-46F6-9B69-7C3D5CCBB4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95322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47425"/>
            <a:ext cx="9771529" cy="6314739"/>
          </a:xfrm>
        </p:spPr>
        <p:txBody>
          <a:bodyPr/>
          <a:lstStyle/>
          <a:p>
            <a:r>
              <a:rPr lang="en-US" u="sng" dirty="0" smtClean="0"/>
              <a:t>BEFORE</a:t>
            </a:r>
          </a:p>
          <a:p>
            <a:endParaRPr lang="en-IN" dirty="0"/>
          </a:p>
        </p:txBody>
      </p:sp>
      <p:sp>
        <p:nvSpPr>
          <p:cNvPr id="4" name="Rectangle 3"/>
          <p:cNvSpPr/>
          <p:nvPr/>
        </p:nvSpPr>
        <p:spPr>
          <a:xfrm>
            <a:off x="1979406" y="742278"/>
            <a:ext cx="1420010" cy="72076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Meramundali</a:t>
            </a:r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-B</a:t>
            </a:r>
          </a:p>
          <a:p>
            <a:pPr algn="ctr"/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400/220KV GIS</a:t>
            </a:r>
            <a:endParaRPr lang="en-IN" sz="1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679115" y="441064"/>
            <a:ext cx="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410174" y="828339"/>
            <a:ext cx="1936377" cy="107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4779085" y="828339"/>
            <a:ext cx="578223" cy="8928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410174" y="984325"/>
            <a:ext cx="1651299" cy="1075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4539727" y="984325"/>
            <a:ext cx="521746" cy="82296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077148" y="1721225"/>
            <a:ext cx="1151068" cy="5271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/>
              <a:t>Neulapoi</a:t>
            </a:r>
            <a:r>
              <a:rPr lang="en-US" sz="1400" b="1" dirty="0" smtClean="0"/>
              <a:t> Grid S/S</a:t>
            </a:r>
            <a:endParaRPr lang="en-IN" sz="1400" b="1" dirty="0"/>
          </a:p>
        </p:txBody>
      </p:sp>
      <p:sp>
        <p:nvSpPr>
          <p:cNvPr id="19" name="Rectangle 18"/>
          <p:cNvSpPr/>
          <p:nvPr/>
        </p:nvSpPr>
        <p:spPr>
          <a:xfrm>
            <a:off x="8077200" y="852544"/>
            <a:ext cx="1430767" cy="5997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New </a:t>
            </a:r>
            <a:r>
              <a:rPr lang="en-US" sz="1400" b="1" dirty="0" err="1" smtClean="0"/>
              <a:t>Duburi</a:t>
            </a:r>
            <a:r>
              <a:rPr lang="en-US" sz="1400" b="1" dirty="0" smtClean="0"/>
              <a:t> </a:t>
            </a:r>
          </a:p>
          <a:p>
            <a:pPr algn="ctr"/>
            <a:r>
              <a:rPr lang="en-US" sz="1400" b="1" dirty="0" smtClean="0"/>
              <a:t>400/220 KV AIS</a:t>
            </a:r>
            <a:endParaRPr lang="en-IN" sz="1400" b="1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8077200" y="984325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 flipV="1">
            <a:off x="5948980" y="984326"/>
            <a:ext cx="2128220" cy="107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5228216" y="984325"/>
            <a:ext cx="720763" cy="7369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 flipV="1">
            <a:off x="5819887" y="828339"/>
            <a:ext cx="2257313" cy="242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5061473" y="828339"/>
            <a:ext cx="769172" cy="8928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526659" y="3285116"/>
            <a:ext cx="1495313" cy="763793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765/400KV Grid S/S </a:t>
            </a:r>
            <a:r>
              <a:rPr lang="en-US" sz="1400" b="1" dirty="0" err="1"/>
              <a:t>P</a:t>
            </a:r>
            <a:r>
              <a:rPr lang="en-US" sz="1400" b="1" dirty="0" err="1" smtClean="0"/>
              <a:t>hulapada</a:t>
            </a:r>
            <a:r>
              <a:rPr lang="en-US" sz="1400" b="1" dirty="0" smtClean="0"/>
              <a:t>, </a:t>
            </a:r>
            <a:r>
              <a:rPr lang="en-US" sz="1400" b="1" dirty="0" err="1" smtClean="0"/>
              <a:t>Angul</a:t>
            </a:r>
            <a:endParaRPr lang="en-IN" sz="14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1895108" y="2915784"/>
            <a:ext cx="794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PGCIL</a:t>
            </a:r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077200" y="3240068"/>
            <a:ext cx="1981200" cy="85388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765/400KV </a:t>
            </a:r>
            <a:r>
              <a:rPr lang="en-US" sz="1400" b="1" dirty="0" err="1" smtClean="0"/>
              <a:t>Gis</a:t>
            </a:r>
            <a:r>
              <a:rPr lang="en-US" sz="1400" b="1" dirty="0" smtClean="0"/>
              <a:t> S/S </a:t>
            </a:r>
            <a:r>
              <a:rPr lang="en-US" sz="1400" b="1" dirty="0" err="1" smtClean="0"/>
              <a:t>Paradeep</a:t>
            </a:r>
            <a:r>
              <a:rPr lang="en-US" sz="1400" b="1" dirty="0" smtClean="0"/>
              <a:t>, </a:t>
            </a:r>
            <a:r>
              <a:rPr lang="en-US" sz="1400" b="1" dirty="0" err="1" smtClean="0"/>
              <a:t>Ersama</a:t>
            </a:r>
            <a:endParaRPr lang="en-IN" sz="1400" b="1" dirty="0"/>
          </a:p>
        </p:txBody>
      </p:sp>
      <p:sp>
        <p:nvSpPr>
          <p:cNvPr id="37" name="Rectangle 36"/>
          <p:cNvSpPr/>
          <p:nvPr/>
        </p:nvSpPr>
        <p:spPr>
          <a:xfrm>
            <a:off x="9079454" y="5389581"/>
            <a:ext cx="1775012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400/220KV </a:t>
            </a:r>
            <a:r>
              <a:rPr lang="en-US" sz="1400" b="1" dirty="0" err="1" smtClean="0"/>
              <a:t>Mendhasal</a:t>
            </a:r>
            <a:endParaRPr lang="en-IN" sz="1400" b="1" dirty="0"/>
          </a:p>
        </p:txBody>
      </p:sp>
      <p:sp>
        <p:nvSpPr>
          <p:cNvPr id="38" name="Rectangle 37"/>
          <p:cNvSpPr/>
          <p:nvPr/>
        </p:nvSpPr>
        <p:spPr>
          <a:xfrm>
            <a:off x="1699708" y="2000922"/>
            <a:ext cx="1710466" cy="7637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/>
              <a:t>Meramundali</a:t>
            </a:r>
            <a:r>
              <a:rPr lang="en-US" sz="1400" b="1" dirty="0" smtClean="0"/>
              <a:t>-A</a:t>
            </a:r>
          </a:p>
          <a:p>
            <a:pPr algn="ctr"/>
            <a:r>
              <a:rPr lang="en-US" sz="1400" b="1" dirty="0" smtClean="0"/>
              <a:t>400/220 AIS</a:t>
            </a:r>
            <a:endParaRPr lang="en-IN" sz="1400" b="1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3021972" y="2764715"/>
            <a:ext cx="926084" cy="4753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3410174" y="2581835"/>
            <a:ext cx="461234" cy="2958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021972" y="3474722"/>
            <a:ext cx="5094239" cy="15060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021972" y="3840480"/>
            <a:ext cx="5094239" cy="10892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3871408" y="2248348"/>
            <a:ext cx="359036" cy="6293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3948056" y="2248348"/>
            <a:ext cx="430306" cy="9917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4230444" y="2248348"/>
            <a:ext cx="548641" cy="11564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4593514" y="2248348"/>
            <a:ext cx="474682" cy="9628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4652682" y="4948518"/>
            <a:ext cx="2619487" cy="124788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Proposed 765/400KV GIS </a:t>
            </a:r>
          </a:p>
          <a:p>
            <a:pPr algn="ctr"/>
            <a:r>
              <a:rPr lang="en-US" sz="1400" b="1" dirty="0" err="1" smtClean="0"/>
              <a:t>Khuntuni</a:t>
            </a:r>
            <a:r>
              <a:rPr lang="en-US" sz="1400" b="1" dirty="0" smtClean="0"/>
              <a:t>, </a:t>
            </a:r>
            <a:r>
              <a:rPr lang="en-US" sz="1400" b="1" dirty="0" err="1" smtClean="0"/>
              <a:t>Betakholi</a:t>
            </a:r>
            <a:endParaRPr lang="en-IN" sz="1400" b="1" dirty="0"/>
          </a:p>
        </p:txBody>
      </p:sp>
      <p:cxnSp>
        <p:nvCxnSpPr>
          <p:cNvPr id="35" name="Straight Connector 34"/>
          <p:cNvCxnSpPr>
            <a:stCxn id="37" idx="1"/>
          </p:cNvCxnSpPr>
          <p:nvPr/>
        </p:nvCxnSpPr>
        <p:spPr>
          <a:xfrm flipH="1" flipV="1">
            <a:off x="4230444" y="3400764"/>
            <a:ext cx="4849010" cy="244601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 flipV="1">
            <a:off x="4602477" y="3207801"/>
            <a:ext cx="4476977" cy="22604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555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265" y="527274"/>
            <a:ext cx="9771529" cy="6104964"/>
          </a:xfrm>
        </p:spPr>
        <p:txBody>
          <a:bodyPr/>
          <a:lstStyle/>
          <a:p>
            <a:r>
              <a:rPr lang="en-US" u="sng" dirty="0" smtClean="0"/>
              <a:t>AFTER</a:t>
            </a:r>
          </a:p>
          <a:p>
            <a:endParaRPr lang="en-IN" dirty="0"/>
          </a:p>
        </p:txBody>
      </p:sp>
      <p:sp>
        <p:nvSpPr>
          <p:cNvPr id="4" name="Rectangle 3"/>
          <p:cNvSpPr/>
          <p:nvPr/>
        </p:nvSpPr>
        <p:spPr>
          <a:xfrm>
            <a:off x="1979406" y="731521"/>
            <a:ext cx="1420010" cy="72076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Meramundali</a:t>
            </a:r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-B</a:t>
            </a:r>
          </a:p>
          <a:p>
            <a:pPr algn="ctr"/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400/220KV GIS</a:t>
            </a:r>
            <a:endParaRPr lang="en-IN" sz="1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679115" y="441064"/>
            <a:ext cx="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410174" y="839097"/>
            <a:ext cx="2441986" cy="591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4" idx="3"/>
          </p:cNvCxnSpPr>
          <p:nvPr/>
        </p:nvCxnSpPr>
        <p:spPr>
          <a:xfrm>
            <a:off x="3399416" y="1091902"/>
            <a:ext cx="2225040" cy="6051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5138814" y="1813248"/>
            <a:ext cx="1963900" cy="9110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400/220/33KV </a:t>
            </a:r>
            <a:r>
              <a:rPr lang="en-US" sz="1400" b="1" dirty="0" err="1" smtClean="0"/>
              <a:t>Neulapoi</a:t>
            </a:r>
            <a:r>
              <a:rPr lang="en-US" sz="1400" b="1" dirty="0" smtClean="0"/>
              <a:t> Grid S/S</a:t>
            </a:r>
            <a:endParaRPr lang="en-IN" sz="1400" b="1" dirty="0"/>
          </a:p>
        </p:txBody>
      </p:sp>
      <p:sp>
        <p:nvSpPr>
          <p:cNvPr id="19" name="Rectangle 18"/>
          <p:cNvSpPr/>
          <p:nvPr/>
        </p:nvSpPr>
        <p:spPr>
          <a:xfrm>
            <a:off x="8077200" y="852544"/>
            <a:ext cx="1430767" cy="5997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New </a:t>
            </a:r>
            <a:r>
              <a:rPr lang="en-US" sz="1400" b="1" dirty="0" err="1" smtClean="0"/>
              <a:t>Duburi</a:t>
            </a:r>
            <a:r>
              <a:rPr lang="en-US" sz="1400" b="1" dirty="0" smtClean="0"/>
              <a:t> </a:t>
            </a:r>
          </a:p>
          <a:p>
            <a:pPr algn="ctr"/>
            <a:r>
              <a:rPr lang="en-US" sz="1400" b="1" dirty="0" smtClean="0"/>
              <a:t>400/220/33 KV AIS</a:t>
            </a:r>
            <a:endParaRPr lang="en-IN" sz="1400" b="1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8077200" y="984325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526659" y="3285116"/>
            <a:ext cx="1495313" cy="763793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765/400KV Grid S/S </a:t>
            </a:r>
            <a:r>
              <a:rPr lang="en-US" sz="1400" b="1" dirty="0" err="1"/>
              <a:t>P</a:t>
            </a:r>
            <a:r>
              <a:rPr lang="en-US" sz="1400" b="1" dirty="0" err="1" smtClean="0"/>
              <a:t>hulapada</a:t>
            </a:r>
            <a:r>
              <a:rPr lang="en-US" sz="1400" b="1" dirty="0" smtClean="0"/>
              <a:t>, </a:t>
            </a:r>
            <a:r>
              <a:rPr lang="en-US" sz="1400" b="1" dirty="0" err="1" smtClean="0"/>
              <a:t>Angul</a:t>
            </a:r>
            <a:endParaRPr lang="en-IN" sz="14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1895108" y="2915784"/>
            <a:ext cx="794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PGCIL</a:t>
            </a:r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068149" y="3174409"/>
            <a:ext cx="1981200" cy="85388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765/400KV </a:t>
            </a:r>
            <a:r>
              <a:rPr lang="en-US" sz="1400" b="1" dirty="0" err="1" smtClean="0"/>
              <a:t>Gis</a:t>
            </a:r>
            <a:r>
              <a:rPr lang="en-US" sz="1400" b="1" dirty="0" smtClean="0"/>
              <a:t> S/S </a:t>
            </a:r>
            <a:r>
              <a:rPr lang="en-US" sz="1400" b="1" dirty="0" err="1" smtClean="0"/>
              <a:t>Paradeep</a:t>
            </a:r>
            <a:r>
              <a:rPr lang="en-US" sz="1400" b="1" dirty="0" smtClean="0"/>
              <a:t>, </a:t>
            </a:r>
            <a:r>
              <a:rPr lang="en-US" sz="1400" b="1" dirty="0" err="1" smtClean="0"/>
              <a:t>Ersama</a:t>
            </a:r>
            <a:r>
              <a:rPr lang="en-US" sz="1400" b="1" dirty="0" smtClean="0"/>
              <a:t> (TBCB)</a:t>
            </a:r>
            <a:endParaRPr lang="en-IN" sz="1400" b="1" dirty="0"/>
          </a:p>
        </p:txBody>
      </p:sp>
      <p:sp>
        <p:nvSpPr>
          <p:cNvPr id="37" name="Rectangle 36"/>
          <p:cNvSpPr/>
          <p:nvPr/>
        </p:nvSpPr>
        <p:spPr>
          <a:xfrm>
            <a:off x="9079454" y="5389581"/>
            <a:ext cx="1775012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400/220KV </a:t>
            </a:r>
            <a:r>
              <a:rPr lang="en-US" sz="1400" b="1" dirty="0" err="1" smtClean="0"/>
              <a:t>Mendhasal</a:t>
            </a:r>
            <a:endParaRPr lang="en-IN" sz="1400" b="1" dirty="0"/>
          </a:p>
        </p:txBody>
      </p:sp>
      <p:sp>
        <p:nvSpPr>
          <p:cNvPr id="60" name="Oval 59"/>
          <p:cNvSpPr/>
          <p:nvPr/>
        </p:nvSpPr>
        <p:spPr>
          <a:xfrm>
            <a:off x="4652682" y="4948518"/>
            <a:ext cx="2619487" cy="1247887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 sz="1400" b="1" dirty="0"/>
          </a:p>
        </p:txBody>
      </p:sp>
      <p:cxnSp>
        <p:nvCxnSpPr>
          <p:cNvPr id="16" name="Straight Connector 15"/>
          <p:cNvCxnSpPr>
            <a:stCxn id="19" idx="1"/>
          </p:cNvCxnSpPr>
          <p:nvPr/>
        </p:nvCxnSpPr>
        <p:spPr>
          <a:xfrm flipH="1">
            <a:off x="6572922" y="1152413"/>
            <a:ext cx="15042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565391" y="1152413"/>
            <a:ext cx="43031" cy="6548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6215625" y="940779"/>
            <a:ext cx="1871397" cy="183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6222413" y="961093"/>
            <a:ext cx="67235" cy="8014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5855650" y="909167"/>
            <a:ext cx="60826" cy="8945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5621989" y="1127541"/>
            <a:ext cx="46346" cy="6586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 flipV="1">
            <a:off x="8358690" y="5185859"/>
            <a:ext cx="720764" cy="361976"/>
          </a:xfrm>
          <a:prstGeom prst="line">
            <a:avLst/>
          </a:prstGeom>
          <a:ln w="2222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7175351" y="5196385"/>
            <a:ext cx="1258645" cy="575977"/>
          </a:xfrm>
          <a:prstGeom prst="line">
            <a:avLst/>
          </a:prstGeom>
          <a:ln w="2222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H="1">
            <a:off x="3021972" y="3395329"/>
            <a:ext cx="5055230" cy="84752"/>
          </a:xfrm>
          <a:prstGeom prst="line">
            <a:avLst/>
          </a:prstGeom>
          <a:ln w="22225">
            <a:solidFill>
              <a:srgbClr val="FF0000"/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Connector 89"/>
          <p:cNvCxnSpPr>
            <a:stCxn id="34" idx="1"/>
            <a:endCxn id="32" idx="3"/>
          </p:cNvCxnSpPr>
          <p:nvPr/>
        </p:nvCxnSpPr>
        <p:spPr>
          <a:xfrm flipH="1">
            <a:off x="3021972" y="3601353"/>
            <a:ext cx="5046177" cy="65660"/>
          </a:xfrm>
          <a:prstGeom prst="line">
            <a:avLst/>
          </a:prstGeom>
          <a:ln w="22225">
            <a:solidFill>
              <a:srgbClr val="FF0000"/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2321426" y="4081099"/>
            <a:ext cx="2393627" cy="1720038"/>
          </a:xfrm>
          <a:prstGeom prst="line">
            <a:avLst/>
          </a:prstGeom>
          <a:ln w="22225">
            <a:solidFill>
              <a:srgbClr val="FF000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7" name="Straight Connector 96"/>
          <p:cNvCxnSpPr>
            <a:endCxn id="60" idx="2"/>
          </p:cNvCxnSpPr>
          <p:nvPr/>
        </p:nvCxnSpPr>
        <p:spPr>
          <a:xfrm>
            <a:off x="2541494" y="4048909"/>
            <a:ext cx="2111188" cy="1523553"/>
          </a:xfrm>
          <a:prstGeom prst="line">
            <a:avLst/>
          </a:prstGeom>
          <a:ln w="222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2337196" y="4664724"/>
            <a:ext cx="1156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74.59 KM</a:t>
            </a:r>
            <a:endParaRPr lang="en-IN" sz="1400" dirty="0"/>
          </a:p>
        </p:txBody>
      </p:sp>
      <p:sp>
        <p:nvSpPr>
          <p:cNvPr id="99" name="TextBox 98"/>
          <p:cNvSpPr txBox="1"/>
          <p:nvPr/>
        </p:nvSpPr>
        <p:spPr>
          <a:xfrm>
            <a:off x="3283392" y="4188554"/>
            <a:ext cx="1224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765KV </a:t>
            </a:r>
          </a:p>
          <a:p>
            <a:r>
              <a:rPr lang="en-US" sz="1200" b="1" dirty="0" smtClean="0"/>
              <a:t>D/C Line</a:t>
            </a:r>
            <a:endParaRPr lang="en-IN" sz="1200" b="1" dirty="0"/>
          </a:p>
        </p:txBody>
      </p:sp>
      <p:sp>
        <p:nvSpPr>
          <p:cNvPr id="100" name="TextBox 99"/>
          <p:cNvSpPr txBox="1"/>
          <p:nvPr/>
        </p:nvSpPr>
        <p:spPr>
          <a:xfrm>
            <a:off x="7804673" y="4683888"/>
            <a:ext cx="1311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400KV Twin Moose D/C Line</a:t>
            </a:r>
            <a:endParaRPr lang="en-IN" sz="1000" b="1" dirty="0"/>
          </a:p>
        </p:txBody>
      </p:sp>
      <p:sp>
        <p:nvSpPr>
          <p:cNvPr id="101" name="TextBox 100"/>
          <p:cNvSpPr txBox="1"/>
          <p:nvPr/>
        </p:nvSpPr>
        <p:spPr>
          <a:xfrm>
            <a:off x="7749991" y="5453862"/>
            <a:ext cx="8278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31.922 KM</a:t>
            </a:r>
            <a:endParaRPr lang="en-IN" sz="1100" dirty="0"/>
          </a:p>
        </p:txBody>
      </p:sp>
      <p:cxnSp>
        <p:nvCxnSpPr>
          <p:cNvPr id="106" name="Straight Connector 105"/>
          <p:cNvCxnSpPr/>
          <p:nvPr/>
        </p:nvCxnSpPr>
        <p:spPr>
          <a:xfrm flipH="1">
            <a:off x="5668335" y="2720236"/>
            <a:ext cx="22347" cy="2300256"/>
          </a:xfrm>
          <a:prstGeom prst="line">
            <a:avLst/>
          </a:prstGeom>
          <a:ln w="222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 flipV="1">
            <a:off x="5879844" y="2702861"/>
            <a:ext cx="0" cy="134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>
            <a:off x="5839385" y="2702861"/>
            <a:ext cx="12775" cy="2317631"/>
          </a:xfrm>
          <a:prstGeom prst="line">
            <a:avLst/>
          </a:prstGeom>
          <a:ln w="222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 flipV="1">
            <a:off x="8478801" y="4965075"/>
            <a:ext cx="774809" cy="406660"/>
          </a:xfrm>
          <a:prstGeom prst="line">
            <a:avLst/>
          </a:prstGeom>
          <a:ln w="2222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endCxn id="31" idx="3"/>
          </p:cNvCxnSpPr>
          <p:nvPr/>
        </p:nvCxnSpPr>
        <p:spPr>
          <a:xfrm flipH="1">
            <a:off x="7180512" y="4964762"/>
            <a:ext cx="1316672" cy="579630"/>
          </a:xfrm>
          <a:prstGeom prst="line">
            <a:avLst/>
          </a:prstGeom>
          <a:ln w="2222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 rot="16200000">
            <a:off x="5393543" y="4034665"/>
            <a:ext cx="1156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40.59 KM</a:t>
            </a:r>
            <a:endParaRPr lang="en-IN" sz="1400" dirty="0"/>
          </a:p>
        </p:txBody>
      </p:sp>
      <p:sp>
        <p:nvSpPr>
          <p:cNvPr id="31" name="Rectangle 30"/>
          <p:cNvSpPr/>
          <p:nvPr/>
        </p:nvSpPr>
        <p:spPr>
          <a:xfrm>
            <a:off x="4709513" y="5020492"/>
            <a:ext cx="2470999" cy="1047799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5" name="TextBox 34"/>
          <p:cNvSpPr txBox="1"/>
          <p:nvPr/>
        </p:nvSpPr>
        <p:spPr>
          <a:xfrm>
            <a:off x="4836512" y="5038809"/>
            <a:ext cx="21989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Proposed 765/400/220KV GIS </a:t>
            </a:r>
          </a:p>
          <a:p>
            <a:pPr algn="ctr"/>
            <a:r>
              <a:rPr lang="en-US" b="1" dirty="0" err="1">
                <a:solidFill>
                  <a:srgbClr val="FF0000"/>
                </a:solidFill>
              </a:rPr>
              <a:t>Khuntuni</a:t>
            </a:r>
            <a:r>
              <a:rPr lang="en-US" b="1" dirty="0">
                <a:solidFill>
                  <a:srgbClr val="FF0000"/>
                </a:solidFill>
              </a:rPr>
              <a:t>, </a:t>
            </a:r>
            <a:r>
              <a:rPr lang="en-US" b="1" dirty="0" err="1">
                <a:solidFill>
                  <a:srgbClr val="FF0000"/>
                </a:solidFill>
              </a:rPr>
              <a:t>Betakholi</a:t>
            </a:r>
            <a:endParaRPr lang="en-IN" b="1" dirty="0">
              <a:solidFill>
                <a:srgbClr val="FF0000"/>
              </a:solidFill>
            </a:endParaRPr>
          </a:p>
          <a:p>
            <a:endParaRPr lang="en-IN" dirty="0"/>
          </a:p>
        </p:txBody>
      </p:sp>
      <p:sp>
        <p:nvSpPr>
          <p:cNvPr id="63" name="TextBox 62"/>
          <p:cNvSpPr txBox="1"/>
          <p:nvPr/>
        </p:nvSpPr>
        <p:spPr>
          <a:xfrm rot="16200000">
            <a:off x="4850359" y="4007902"/>
            <a:ext cx="1311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400KV Quad Moose D/C Line</a:t>
            </a:r>
            <a:endParaRPr lang="en-IN" sz="1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" y="49945"/>
            <a:ext cx="121920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</a:rPr>
              <a:t>765/400/220KV GIS </a:t>
            </a:r>
            <a:r>
              <a:rPr lang="en-US" sz="2800" b="1" dirty="0" err="1" smtClean="0">
                <a:solidFill>
                  <a:srgbClr val="002060"/>
                </a:solidFill>
              </a:rPr>
              <a:t>Khuntuni</a:t>
            </a:r>
            <a:r>
              <a:rPr lang="en-US" sz="2800" b="1" dirty="0">
                <a:solidFill>
                  <a:srgbClr val="002060"/>
                </a:solidFill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</a:rPr>
              <a:t>Betakholi</a:t>
            </a:r>
            <a:r>
              <a:rPr lang="en-US" sz="2800" b="1" dirty="0" smtClean="0">
                <a:solidFill>
                  <a:srgbClr val="002060"/>
                </a:solidFill>
              </a:rPr>
              <a:t> with associated 765kV &amp; 400kV Lines</a:t>
            </a:r>
            <a:endParaRPr lang="en-IN" sz="2800" b="1" dirty="0">
              <a:solidFill>
                <a:srgbClr val="002060"/>
              </a:solidFill>
            </a:endParaRP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0134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469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1069</TotalTime>
  <Words>103</Words>
  <Application>Microsoft Office PowerPoint</Application>
  <PresentationFormat>Widescreen</PresentationFormat>
  <Paragraphs>34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OPTCL</dc:creator>
  <cp:lastModifiedBy>Manar Ranjan</cp:lastModifiedBy>
  <cp:revision>17</cp:revision>
  <dcterms:created xsi:type="dcterms:W3CDTF">2026-02-26T12:03:41Z</dcterms:created>
  <dcterms:modified xsi:type="dcterms:W3CDTF">2026-06-10T07:35:28Z</dcterms:modified>
</cp:coreProperties>
</file>