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41550" y="501243"/>
            <a:ext cx="6978650" cy="5657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657350" marR="5080" indent="-1645285">
              <a:lnSpc>
                <a:spcPct val="126499"/>
              </a:lnSpc>
              <a:spcBef>
                <a:spcPts val="100"/>
              </a:spcBef>
            </a:pP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CONNECTIVITY</a:t>
            </a:r>
            <a:r>
              <a:rPr dirty="0" sz="1400" spc="-60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ARRANGEMENT</a:t>
            </a:r>
            <a:r>
              <a:rPr dirty="0" sz="1400" spc="-45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AFTER</a:t>
            </a:r>
            <a:r>
              <a:rPr dirty="0" sz="1400" spc="-45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INCLUSION</a:t>
            </a:r>
            <a:r>
              <a:rPr dirty="0" sz="1400" spc="-50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OF</a:t>
            </a:r>
            <a:r>
              <a:rPr dirty="0" sz="1400" spc="-45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THE</a:t>
            </a:r>
            <a:r>
              <a:rPr dirty="0" sz="1400" spc="-55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 spc="-10">
                <a:solidFill>
                  <a:srgbClr val="C00000"/>
                </a:solidFill>
                <a:latin typeface="Arial Black"/>
                <a:cs typeface="Arial Black"/>
              </a:rPr>
              <a:t>PROPOSED </a:t>
            </a: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132/33KV</a:t>
            </a:r>
            <a:r>
              <a:rPr dirty="0" sz="1400" spc="-55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GRID</a:t>
            </a:r>
            <a:r>
              <a:rPr dirty="0" sz="1400" spc="-65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SUBSTATION,</a:t>
            </a:r>
            <a:r>
              <a:rPr dirty="0" sz="1400" spc="-55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 spc="-10">
                <a:solidFill>
                  <a:srgbClr val="C00000"/>
                </a:solidFill>
                <a:latin typeface="Arial Black"/>
                <a:cs typeface="Arial Black"/>
              </a:rPr>
              <a:t>KUTRA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9014" y="1167892"/>
            <a:ext cx="9381490" cy="15240"/>
          </a:xfrm>
          <a:custGeom>
            <a:avLst/>
            <a:gdLst/>
            <a:ahLst/>
            <a:cxnLst/>
            <a:rect l="l" t="t" r="r" b="b"/>
            <a:pathLst>
              <a:path w="9381490" h="15240">
                <a:moveTo>
                  <a:pt x="0" y="0"/>
                </a:moveTo>
                <a:lnTo>
                  <a:pt x="9381490" y="15239"/>
                </a:lnTo>
              </a:path>
            </a:pathLst>
          </a:custGeom>
          <a:ln w="19050">
            <a:solidFill>
              <a:srgbClr val="C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60875" y="3415283"/>
            <a:ext cx="2011680" cy="984250"/>
          </a:xfrm>
          <a:custGeom>
            <a:avLst/>
            <a:gdLst/>
            <a:ahLst/>
            <a:cxnLst/>
            <a:rect l="l" t="t" r="r" b="b"/>
            <a:pathLst>
              <a:path w="2011679" h="984250">
                <a:moveTo>
                  <a:pt x="1990471" y="21590"/>
                </a:moveTo>
                <a:lnTo>
                  <a:pt x="21209" y="21590"/>
                </a:lnTo>
                <a:lnTo>
                  <a:pt x="21209" y="31750"/>
                </a:lnTo>
                <a:lnTo>
                  <a:pt x="21209" y="952500"/>
                </a:lnTo>
                <a:lnTo>
                  <a:pt x="21209" y="963930"/>
                </a:lnTo>
                <a:lnTo>
                  <a:pt x="1990471" y="963930"/>
                </a:lnTo>
                <a:lnTo>
                  <a:pt x="1990471" y="952627"/>
                </a:lnTo>
                <a:lnTo>
                  <a:pt x="1990471" y="952500"/>
                </a:lnTo>
                <a:lnTo>
                  <a:pt x="1990471" y="31877"/>
                </a:lnTo>
                <a:lnTo>
                  <a:pt x="1979930" y="31877"/>
                </a:lnTo>
                <a:lnTo>
                  <a:pt x="1979930" y="952500"/>
                </a:lnTo>
                <a:lnTo>
                  <a:pt x="31750" y="952500"/>
                </a:lnTo>
                <a:lnTo>
                  <a:pt x="31750" y="31750"/>
                </a:lnTo>
                <a:lnTo>
                  <a:pt x="1990471" y="31750"/>
                </a:lnTo>
                <a:lnTo>
                  <a:pt x="1990471" y="21590"/>
                </a:lnTo>
                <a:close/>
              </a:path>
              <a:path w="2011679" h="984250">
                <a:moveTo>
                  <a:pt x="2011680" y="0"/>
                </a:moveTo>
                <a:lnTo>
                  <a:pt x="0" y="0"/>
                </a:lnTo>
                <a:lnTo>
                  <a:pt x="0" y="11430"/>
                </a:lnTo>
                <a:lnTo>
                  <a:pt x="0" y="974090"/>
                </a:lnTo>
                <a:lnTo>
                  <a:pt x="0" y="984250"/>
                </a:lnTo>
                <a:lnTo>
                  <a:pt x="2011680" y="984250"/>
                </a:lnTo>
                <a:lnTo>
                  <a:pt x="2011680" y="974090"/>
                </a:lnTo>
                <a:lnTo>
                  <a:pt x="10541" y="974090"/>
                </a:lnTo>
                <a:lnTo>
                  <a:pt x="10541" y="11430"/>
                </a:lnTo>
                <a:lnTo>
                  <a:pt x="2001139" y="11430"/>
                </a:lnTo>
                <a:lnTo>
                  <a:pt x="2001139" y="973836"/>
                </a:lnTo>
                <a:lnTo>
                  <a:pt x="2011680" y="973836"/>
                </a:lnTo>
                <a:lnTo>
                  <a:pt x="2011680" y="11430"/>
                </a:lnTo>
                <a:lnTo>
                  <a:pt x="2011680" y="10795"/>
                </a:lnTo>
                <a:lnTo>
                  <a:pt x="2011680" y="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4482020" y="3503803"/>
            <a:ext cx="1969770" cy="779780"/>
          </a:xfrm>
          <a:prstGeom prst="rect">
            <a:avLst/>
          </a:prstGeom>
        </p:spPr>
        <p:txBody>
          <a:bodyPr wrap="square" lIns="0" tIns="635" rIns="0" bIns="0" rtlCol="0" vert="horz">
            <a:spAutoFit/>
          </a:bodyPr>
          <a:lstStyle/>
          <a:p>
            <a:pPr algn="ctr" marL="259715" marR="252729">
              <a:lnSpc>
                <a:spcPct val="104700"/>
              </a:lnSpc>
              <a:spcBef>
                <a:spcPts val="5"/>
              </a:spcBef>
            </a:pPr>
            <a:r>
              <a:rPr dirty="0" sz="1600" b="1">
                <a:latin typeface="Times New Roman"/>
                <a:cs typeface="Times New Roman"/>
              </a:rPr>
              <a:t>132/33KV</a:t>
            </a:r>
            <a:r>
              <a:rPr dirty="0" sz="1600" spc="-70" b="1">
                <a:latin typeface="Times New Roman"/>
                <a:cs typeface="Times New Roman"/>
              </a:rPr>
              <a:t> </a:t>
            </a:r>
            <a:r>
              <a:rPr dirty="0" sz="1600" spc="-20" b="1">
                <a:latin typeface="Times New Roman"/>
                <a:cs typeface="Times New Roman"/>
              </a:rPr>
              <a:t>GRID </a:t>
            </a:r>
            <a:r>
              <a:rPr dirty="0" sz="1600" spc="-10" b="1">
                <a:latin typeface="Times New Roman"/>
                <a:cs typeface="Times New Roman"/>
              </a:rPr>
              <a:t>SUBSTATION, KUTRA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88060" y="6342595"/>
            <a:ext cx="2969895" cy="91440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wrap="square" lIns="0" tIns="44450" rIns="0" bIns="0" rtlCol="0" vert="horz">
            <a:spAutoFit/>
          </a:bodyPr>
          <a:lstStyle/>
          <a:p>
            <a:pPr marL="98425">
              <a:lnSpc>
                <a:spcPct val="100000"/>
              </a:lnSpc>
              <a:spcBef>
                <a:spcPts val="350"/>
              </a:spcBef>
            </a:pPr>
            <a:r>
              <a:rPr dirty="0" sz="1100" spc="-10" b="1">
                <a:solidFill>
                  <a:srgbClr val="C00000"/>
                </a:solidFill>
                <a:latin typeface="Calibri"/>
                <a:cs typeface="Calibri"/>
              </a:rPr>
              <a:t>LEGEND</a:t>
            </a:r>
            <a:endParaRPr sz="1100">
              <a:latin typeface="Calibri"/>
              <a:cs typeface="Calibri"/>
            </a:endParaRPr>
          </a:p>
          <a:p>
            <a:pPr marL="826769">
              <a:lnSpc>
                <a:spcPct val="100000"/>
              </a:lnSpc>
              <a:spcBef>
                <a:spcPts val="130"/>
              </a:spcBef>
            </a:pP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:</a:t>
            </a:r>
            <a:r>
              <a:rPr dirty="0" sz="1100" spc="-45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EXISTING</a:t>
            </a:r>
            <a:r>
              <a:rPr dirty="0" sz="1100" spc="-30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132KV</a:t>
            </a:r>
            <a:r>
              <a:rPr dirty="0" sz="1100" spc="-35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INCOMING</a:t>
            </a:r>
            <a:r>
              <a:rPr dirty="0" sz="1100" spc="-25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spc="-20" b="1">
                <a:solidFill>
                  <a:srgbClr val="C00000"/>
                </a:solidFill>
                <a:latin typeface="Calibri"/>
                <a:cs typeface="Calibri"/>
              </a:rPr>
              <a:t>LINE</a:t>
            </a:r>
            <a:endParaRPr sz="1100">
              <a:latin typeface="Calibri"/>
              <a:cs typeface="Calibri"/>
            </a:endParaRPr>
          </a:p>
          <a:p>
            <a:pPr marL="826769">
              <a:lnSpc>
                <a:spcPct val="100000"/>
              </a:lnSpc>
              <a:spcBef>
                <a:spcPts val="120"/>
              </a:spcBef>
            </a:pP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:</a:t>
            </a:r>
            <a:r>
              <a:rPr dirty="0" sz="1100" spc="-40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EXISTING</a:t>
            </a:r>
            <a:r>
              <a:rPr dirty="0" sz="1100" spc="-35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132KV</a:t>
            </a:r>
            <a:r>
              <a:rPr dirty="0" sz="1100" spc="-30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OUTGOING</a:t>
            </a:r>
            <a:r>
              <a:rPr dirty="0" sz="1100" spc="-25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spc="-20" b="1">
                <a:solidFill>
                  <a:srgbClr val="C00000"/>
                </a:solidFill>
                <a:latin typeface="Calibri"/>
                <a:cs typeface="Calibri"/>
              </a:rPr>
              <a:t>LINE</a:t>
            </a:r>
            <a:endParaRPr sz="1100">
              <a:latin typeface="Calibri"/>
              <a:cs typeface="Calibri"/>
            </a:endParaRPr>
          </a:p>
          <a:p>
            <a:pPr marL="817880">
              <a:lnSpc>
                <a:spcPct val="100000"/>
              </a:lnSpc>
              <a:spcBef>
                <a:spcPts val="135"/>
              </a:spcBef>
            </a:pP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:</a:t>
            </a:r>
            <a:r>
              <a:rPr dirty="0" sz="1100" spc="-20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spc="-10" b="1">
                <a:solidFill>
                  <a:srgbClr val="C00000"/>
                </a:solidFill>
                <a:latin typeface="Calibri"/>
                <a:cs typeface="Calibri"/>
              </a:rPr>
              <a:t>PROPOSED</a:t>
            </a:r>
            <a:r>
              <a:rPr dirty="0" sz="1100" spc="-20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33KV</a:t>
            </a:r>
            <a:r>
              <a:rPr dirty="0" sz="1100" spc="-15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OUTGOING</a:t>
            </a:r>
            <a:r>
              <a:rPr dirty="0" sz="1100" spc="-20" b="1">
                <a:solidFill>
                  <a:srgbClr val="C00000"/>
                </a:solidFill>
                <a:latin typeface="Calibri"/>
                <a:cs typeface="Calibri"/>
              </a:rPr>
              <a:t> LINE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28750" y="1877949"/>
            <a:ext cx="1637030" cy="866140"/>
          </a:xfrm>
          <a:prstGeom prst="rect">
            <a:avLst/>
          </a:prstGeom>
          <a:ln w="31750">
            <a:solidFill>
              <a:srgbClr val="C55A11"/>
            </a:solidFill>
          </a:ln>
        </p:spPr>
        <p:txBody>
          <a:bodyPr wrap="square" lIns="0" tIns="185420" rIns="0" bIns="0" rtlCol="0" vert="horz">
            <a:spAutoFit/>
          </a:bodyPr>
          <a:lstStyle/>
          <a:p>
            <a:pPr marL="323850" marR="239395" indent="-78105">
              <a:lnSpc>
                <a:spcPct val="105900"/>
              </a:lnSpc>
              <a:spcBef>
                <a:spcPts val="1460"/>
              </a:spcBef>
            </a:pPr>
            <a:r>
              <a:rPr dirty="0" sz="1400" b="1">
                <a:latin typeface="Times New Roman"/>
                <a:cs typeface="Times New Roman"/>
              </a:rPr>
              <a:t>132/33KV</a:t>
            </a:r>
            <a:r>
              <a:rPr dirty="0" sz="1400" spc="-35" b="1">
                <a:latin typeface="Times New Roman"/>
                <a:cs typeface="Times New Roman"/>
              </a:rPr>
              <a:t> </a:t>
            </a:r>
            <a:r>
              <a:rPr dirty="0" sz="1400" spc="-25" b="1">
                <a:latin typeface="Times New Roman"/>
                <a:cs typeface="Times New Roman"/>
              </a:rPr>
              <a:t>GSS </a:t>
            </a:r>
            <a:r>
              <a:rPr dirty="0" sz="1400" spc="-10" b="1">
                <a:latin typeface="Times New Roman"/>
                <a:cs typeface="Times New Roman"/>
              </a:rPr>
              <a:t>KUCHINDA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591425" y="1896999"/>
            <a:ext cx="1665605" cy="876300"/>
          </a:xfrm>
          <a:prstGeom prst="rect">
            <a:avLst/>
          </a:prstGeom>
          <a:ln w="31749">
            <a:solidFill>
              <a:srgbClr val="C55A11"/>
            </a:solidFill>
          </a:ln>
        </p:spPr>
        <p:txBody>
          <a:bodyPr wrap="square" lIns="0" tIns="186690" rIns="0" bIns="0" rtlCol="0" vert="horz">
            <a:spAutoFit/>
          </a:bodyPr>
          <a:lstStyle/>
          <a:p>
            <a:pPr marL="210820" marR="202565" indent="51435">
              <a:lnSpc>
                <a:spcPct val="107300"/>
              </a:lnSpc>
              <a:spcBef>
                <a:spcPts val="1470"/>
              </a:spcBef>
            </a:pPr>
            <a:r>
              <a:rPr dirty="0" sz="1400" b="1">
                <a:latin typeface="Times New Roman"/>
                <a:cs typeface="Times New Roman"/>
              </a:rPr>
              <a:t>132/33KV</a:t>
            </a:r>
            <a:r>
              <a:rPr dirty="0" sz="1400" spc="-35" b="1">
                <a:latin typeface="Times New Roman"/>
                <a:cs typeface="Times New Roman"/>
              </a:rPr>
              <a:t> </a:t>
            </a:r>
            <a:r>
              <a:rPr dirty="0" sz="1400" spc="-25" b="1">
                <a:latin typeface="Times New Roman"/>
                <a:cs typeface="Times New Roman"/>
              </a:rPr>
              <a:t>GSS </a:t>
            </a:r>
            <a:r>
              <a:rPr dirty="0" sz="1400" spc="-10" b="1">
                <a:latin typeface="Times New Roman"/>
                <a:cs typeface="Times New Roman"/>
              </a:rPr>
              <a:t>RAJGANGPUR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2609850" y="1864614"/>
            <a:ext cx="5422265" cy="1909445"/>
            <a:chOff x="2609850" y="1864614"/>
            <a:chExt cx="5422265" cy="1909445"/>
          </a:xfrm>
        </p:grpSpPr>
        <p:sp>
          <p:nvSpPr>
            <p:cNvPr id="10" name="object 10"/>
            <p:cNvSpPr/>
            <p:nvPr/>
          </p:nvSpPr>
          <p:spPr>
            <a:xfrm>
              <a:off x="2609850" y="2745358"/>
              <a:ext cx="5422265" cy="1028700"/>
            </a:xfrm>
            <a:custGeom>
              <a:avLst/>
              <a:gdLst/>
              <a:ahLst/>
              <a:cxnLst/>
              <a:rect l="l" t="t" r="r" b="b"/>
              <a:pathLst>
                <a:path w="5422265" h="1028700">
                  <a:moveTo>
                    <a:pt x="1840230" y="991235"/>
                  </a:moveTo>
                  <a:lnTo>
                    <a:pt x="1820405" y="981075"/>
                  </a:lnTo>
                  <a:lnTo>
                    <a:pt x="1764411" y="952373"/>
                  </a:lnTo>
                  <a:lnTo>
                    <a:pt x="1764118" y="981075"/>
                  </a:lnTo>
                  <a:lnTo>
                    <a:pt x="19050" y="981075"/>
                  </a:lnTo>
                  <a:lnTo>
                    <a:pt x="19050" y="0"/>
                  </a:lnTo>
                  <a:lnTo>
                    <a:pt x="0" y="0"/>
                  </a:lnTo>
                  <a:lnTo>
                    <a:pt x="0" y="1000125"/>
                  </a:lnTo>
                  <a:lnTo>
                    <a:pt x="1763928" y="1000125"/>
                  </a:lnTo>
                  <a:lnTo>
                    <a:pt x="1763649" y="1028573"/>
                  </a:lnTo>
                  <a:lnTo>
                    <a:pt x="1821992" y="1000125"/>
                  </a:lnTo>
                  <a:lnTo>
                    <a:pt x="1840230" y="991235"/>
                  </a:lnTo>
                  <a:close/>
                </a:path>
                <a:path w="5422265" h="1028700">
                  <a:moveTo>
                    <a:pt x="5422265" y="43815"/>
                  </a:moveTo>
                  <a:lnTo>
                    <a:pt x="5403215" y="43815"/>
                  </a:lnTo>
                  <a:lnTo>
                    <a:pt x="5403215" y="953770"/>
                  </a:lnTo>
                  <a:lnTo>
                    <a:pt x="3951414" y="953770"/>
                  </a:lnTo>
                  <a:lnTo>
                    <a:pt x="3950843" y="925068"/>
                  </a:lnTo>
                  <a:lnTo>
                    <a:pt x="3875405" y="964565"/>
                  </a:lnTo>
                  <a:lnTo>
                    <a:pt x="3952367" y="1001268"/>
                  </a:lnTo>
                  <a:lnTo>
                    <a:pt x="3951795" y="972820"/>
                  </a:lnTo>
                  <a:lnTo>
                    <a:pt x="5422265" y="972820"/>
                  </a:lnTo>
                  <a:lnTo>
                    <a:pt x="5422265" y="963168"/>
                  </a:lnTo>
                  <a:lnTo>
                    <a:pt x="5422265" y="953770"/>
                  </a:lnTo>
                  <a:lnTo>
                    <a:pt x="5422265" y="43815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4511040" y="1864613"/>
              <a:ext cx="1668780" cy="897890"/>
            </a:xfrm>
            <a:custGeom>
              <a:avLst/>
              <a:gdLst/>
              <a:ahLst/>
              <a:cxnLst/>
              <a:rect l="l" t="t" r="r" b="b"/>
              <a:pathLst>
                <a:path w="1668779" h="897889">
                  <a:moveTo>
                    <a:pt x="1647571" y="20320"/>
                  </a:moveTo>
                  <a:lnTo>
                    <a:pt x="1637030" y="20320"/>
                  </a:lnTo>
                  <a:lnTo>
                    <a:pt x="1637030" y="31750"/>
                  </a:lnTo>
                  <a:lnTo>
                    <a:pt x="1637030" y="866140"/>
                  </a:lnTo>
                  <a:lnTo>
                    <a:pt x="31750" y="866140"/>
                  </a:lnTo>
                  <a:lnTo>
                    <a:pt x="31750" y="31750"/>
                  </a:lnTo>
                  <a:lnTo>
                    <a:pt x="1637030" y="31750"/>
                  </a:lnTo>
                  <a:lnTo>
                    <a:pt x="1637030" y="20320"/>
                  </a:lnTo>
                  <a:lnTo>
                    <a:pt x="21209" y="20320"/>
                  </a:lnTo>
                  <a:lnTo>
                    <a:pt x="21209" y="31750"/>
                  </a:lnTo>
                  <a:lnTo>
                    <a:pt x="21209" y="866140"/>
                  </a:lnTo>
                  <a:lnTo>
                    <a:pt x="21209" y="877570"/>
                  </a:lnTo>
                  <a:lnTo>
                    <a:pt x="1647571" y="877570"/>
                  </a:lnTo>
                  <a:lnTo>
                    <a:pt x="1647571" y="866394"/>
                  </a:lnTo>
                  <a:lnTo>
                    <a:pt x="1647571" y="866140"/>
                  </a:lnTo>
                  <a:lnTo>
                    <a:pt x="1647571" y="31750"/>
                  </a:lnTo>
                  <a:lnTo>
                    <a:pt x="1647571" y="31369"/>
                  </a:lnTo>
                  <a:lnTo>
                    <a:pt x="1647571" y="20320"/>
                  </a:lnTo>
                  <a:close/>
                </a:path>
                <a:path w="1668779" h="897889">
                  <a:moveTo>
                    <a:pt x="166878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0" y="887730"/>
                  </a:lnTo>
                  <a:lnTo>
                    <a:pt x="0" y="897890"/>
                  </a:lnTo>
                  <a:lnTo>
                    <a:pt x="1668780" y="897890"/>
                  </a:lnTo>
                  <a:lnTo>
                    <a:pt x="1668780" y="887730"/>
                  </a:lnTo>
                  <a:lnTo>
                    <a:pt x="10541" y="887730"/>
                  </a:lnTo>
                  <a:lnTo>
                    <a:pt x="10541" y="10160"/>
                  </a:lnTo>
                  <a:lnTo>
                    <a:pt x="1658239" y="10160"/>
                  </a:lnTo>
                  <a:lnTo>
                    <a:pt x="1658239" y="887476"/>
                  </a:lnTo>
                  <a:lnTo>
                    <a:pt x="1668780" y="887476"/>
                  </a:lnTo>
                  <a:lnTo>
                    <a:pt x="1668780" y="10160"/>
                  </a:lnTo>
                  <a:lnTo>
                    <a:pt x="1668780" y="0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/>
          <p:nvPr/>
        </p:nvSpPr>
        <p:spPr>
          <a:xfrm>
            <a:off x="1114361" y="6638277"/>
            <a:ext cx="524510" cy="76200"/>
          </a:xfrm>
          <a:custGeom>
            <a:avLst/>
            <a:gdLst/>
            <a:ahLst/>
            <a:cxnLst/>
            <a:rect l="l" t="t" r="r" b="b"/>
            <a:pathLst>
              <a:path w="524510" h="76200">
                <a:moveTo>
                  <a:pt x="447992" y="0"/>
                </a:moveTo>
                <a:lnTo>
                  <a:pt x="447484" y="76199"/>
                </a:lnTo>
                <a:lnTo>
                  <a:pt x="505386" y="47701"/>
                </a:lnTo>
                <a:lnTo>
                  <a:pt x="460438" y="47701"/>
                </a:lnTo>
                <a:lnTo>
                  <a:pt x="460438" y="28651"/>
                </a:lnTo>
                <a:lnTo>
                  <a:pt x="504408" y="28651"/>
                </a:lnTo>
                <a:lnTo>
                  <a:pt x="447992" y="0"/>
                </a:lnTo>
                <a:close/>
              </a:path>
              <a:path w="524510" h="76200">
                <a:moveTo>
                  <a:pt x="126" y="25869"/>
                </a:moveTo>
                <a:lnTo>
                  <a:pt x="0" y="44919"/>
                </a:lnTo>
                <a:lnTo>
                  <a:pt x="460438" y="47701"/>
                </a:lnTo>
                <a:lnTo>
                  <a:pt x="447674" y="47701"/>
                </a:lnTo>
                <a:lnTo>
                  <a:pt x="447735" y="38569"/>
                </a:lnTo>
                <a:lnTo>
                  <a:pt x="447801" y="28651"/>
                </a:lnTo>
                <a:lnTo>
                  <a:pt x="460438" y="28651"/>
                </a:lnTo>
                <a:lnTo>
                  <a:pt x="126" y="25869"/>
                </a:lnTo>
                <a:close/>
              </a:path>
              <a:path w="524510" h="76200">
                <a:moveTo>
                  <a:pt x="504408" y="28651"/>
                </a:moveTo>
                <a:lnTo>
                  <a:pt x="460438" y="28651"/>
                </a:lnTo>
                <a:lnTo>
                  <a:pt x="460438" y="47701"/>
                </a:lnTo>
                <a:lnTo>
                  <a:pt x="505386" y="47701"/>
                </a:lnTo>
                <a:lnTo>
                  <a:pt x="523938" y="38569"/>
                </a:lnTo>
                <a:lnTo>
                  <a:pt x="504408" y="28651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114361" y="6819138"/>
            <a:ext cx="524510" cy="76200"/>
          </a:xfrm>
          <a:custGeom>
            <a:avLst/>
            <a:gdLst/>
            <a:ahLst/>
            <a:cxnLst/>
            <a:rect l="l" t="t" r="r" b="b"/>
            <a:pathLst>
              <a:path w="524510" h="76200">
                <a:moveTo>
                  <a:pt x="447992" y="0"/>
                </a:moveTo>
                <a:lnTo>
                  <a:pt x="447484" y="76199"/>
                </a:lnTo>
                <a:lnTo>
                  <a:pt x="505366" y="47701"/>
                </a:lnTo>
                <a:lnTo>
                  <a:pt x="460438" y="47701"/>
                </a:lnTo>
                <a:lnTo>
                  <a:pt x="460438" y="28651"/>
                </a:lnTo>
                <a:lnTo>
                  <a:pt x="504426" y="28651"/>
                </a:lnTo>
                <a:lnTo>
                  <a:pt x="447992" y="0"/>
                </a:lnTo>
                <a:close/>
              </a:path>
              <a:path w="524510" h="76200">
                <a:moveTo>
                  <a:pt x="126" y="25857"/>
                </a:moveTo>
                <a:lnTo>
                  <a:pt x="0" y="44907"/>
                </a:lnTo>
                <a:lnTo>
                  <a:pt x="460438" y="47701"/>
                </a:lnTo>
                <a:lnTo>
                  <a:pt x="447674" y="47701"/>
                </a:lnTo>
                <a:lnTo>
                  <a:pt x="447801" y="28651"/>
                </a:lnTo>
                <a:lnTo>
                  <a:pt x="460438" y="28651"/>
                </a:lnTo>
                <a:lnTo>
                  <a:pt x="126" y="25857"/>
                </a:lnTo>
                <a:close/>
              </a:path>
              <a:path w="524510" h="76200">
                <a:moveTo>
                  <a:pt x="504426" y="28651"/>
                </a:moveTo>
                <a:lnTo>
                  <a:pt x="460438" y="28651"/>
                </a:lnTo>
                <a:lnTo>
                  <a:pt x="460438" y="47701"/>
                </a:lnTo>
                <a:lnTo>
                  <a:pt x="505366" y="47701"/>
                </a:lnTo>
                <a:lnTo>
                  <a:pt x="523938" y="38557"/>
                </a:lnTo>
                <a:lnTo>
                  <a:pt x="504426" y="28651"/>
                </a:lnTo>
                <a:close/>
              </a:path>
            </a:pathLst>
          </a:custGeom>
          <a:solidFill>
            <a:srgbClr val="53823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4532185" y="2049754"/>
            <a:ext cx="1626870" cy="4838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19380" marR="110489" indent="12065">
              <a:lnSpc>
                <a:spcPct val="107300"/>
              </a:lnSpc>
              <a:spcBef>
                <a:spcPts val="100"/>
              </a:spcBef>
            </a:pPr>
            <a:r>
              <a:rPr dirty="0" sz="1400" b="1">
                <a:latin typeface="Times New Roman"/>
                <a:cs typeface="Times New Roman"/>
              </a:rPr>
              <a:t>132KV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FDR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spc="-25" b="1">
                <a:latin typeface="Times New Roman"/>
                <a:cs typeface="Times New Roman"/>
              </a:rPr>
              <a:t>FOR </a:t>
            </a:r>
            <a:r>
              <a:rPr dirty="0" sz="1400" b="1">
                <a:latin typeface="Times New Roman"/>
                <a:cs typeface="Times New Roman"/>
              </a:rPr>
              <a:t>SHIVA</a:t>
            </a:r>
            <a:r>
              <a:rPr dirty="0" sz="1400" spc="-15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Times New Roman"/>
                <a:cs typeface="Times New Roman"/>
              </a:rPr>
              <a:t>CEMENT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344921" y="2769362"/>
            <a:ext cx="76835" cy="655320"/>
          </a:xfrm>
          <a:custGeom>
            <a:avLst/>
            <a:gdLst/>
            <a:ahLst/>
            <a:cxnLst/>
            <a:rect l="l" t="t" r="r" b="b"/>
            <a:pathLst>
              <a:path w="76835" h="655320">
                <a:moveTo>
                  <a:pt x="47625" y="63500"/>
                </a:moveTo>
                <a:lnTo>
                  <a:pt x="28575" y="63500"/>
                </a:lnTo>
                <a:lnTo>
                  <a:pt x="29717" y="655319"/>
                </a:lnTo>
                <a:lnTo>
                  <a:pt x="48767" y="655319"/>
                </a:lnTo>
                <a:lnTo>
                  <a:pt x="47649" y="76326"/>
                </a:lnTo>
                <a:lnTo>
                  <a:pt x="47625" y="63500"/>
                </a:lnTo>
                <a:close/>
              </a:path>
              <a:path w="76835" h="655320">
                <a:moveTo>
                  <a:pt x="37973" y="0"/>
                </a:moveTo>
                <a:lnTo>
                  <a:pt x="0" y="76326"/>
                </a:lnTo>
                <a:lnTo>
                  <a:pt x="28599" y="76326"/>
                </a:lnTo>
                <a:lnTo>
                  <a:pt x="28575" y="63500"/>
                </a:lnTo>
                <a:lnTo>
                  <a:pt x="69882" y="63500"/>
                </a:lnTo>
                <a:lnTo>
                  <a:pt x="37973" y="0"/>
                </a:lnTo>
                <a:close/>
              </a:path>
              <a:path w="76835" h="655320">
                <a:moveTo>
                  <a:pt x="69882" y="63500"/>
                </a:moveTo>
                <a:lnTo>
                  <a:pt x="47625" y="63500"/>
                </a:lnTo>
                <a:lnTo>
                  <a:pt x="47649" y="76326"/>
                </a:lnTo>
                <a:lnTo>
                  <a:pt x="76327" y="76326"/>
                </a:lnTo>
                <a:lnTo>
                  <a:pt x="69882" y="63500"/>
                </a:lnTo>
                <a:close/>
              </a:path>
            </a:pathLst>
          </a:custGeom>
          <a:solidFill>
            <a:srgbClr val="53823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1086485" y="4895469"/>
            <a:ext cx="1637030" cy="866140"/>
          </a:xfrm>
          <a:prstGeom prst="rect">
            <a:avLst/>
          </a:prstGeom>
          <a:ln w="31750">
            <a:solidFill>
              <a:srgbClr val="C55A11"/>
            </a:solidFill>
          </a:ln>
        </p:spPr>
        <p:txBody>
          <a:bodyPr wrap="square" lIns="0" tIns="76200" rIns="0" bIns="0" rtlCol="0" vert="horz">
            <a:spAutoFit/>
          </a:bodyPr>
          <a:lstStyle/>
          <a:p>
            <a:pPr algn="just" marL="186055" marR="173990" indent="-5080">
              <a:lnSpc>
                <a:spcPct val="105400"/>
              </a:lnSpc>
              <a:spcBef>
                <a:spcPts val="600"/>
              </a:spcBef>
            </a:pPr>
            <a:r>
              <a:rPr dirty="0" sz="1400" b="1">
                <a:latin typeface="Times New Roman"/>
                <a:cs typeface="Times New Roman"/>
              </a:rPr>
              <a:t>33KV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FDR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spc="-25" b="1">
                <a:latin typeface="Times New Roman"/>
                <a:cs typeface="Times New Roman"/>
              </a:rPr>
              <a:t>BAY </a:t>
            </a:r>
            <a:r>
              <a:rPr dirty="0" sz="1400" b="1">
                <a:latin typeface="Times New Roman"/>
                <a:cs typeface="Times New Roman"/>
              </a:rPr>
              <a:t>FOR</a:t>
            </a:r>
            <a:r>
              <a:rPr dirty="0" sz="1400" spc="-25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M/S</a:t>
            </a:r>
            <a:r>
              <a:rPr dirty="0" sz="1400" spc="-10" b="1">
                <a:latin typeface="Times New Roman"/>
                <a:cs typeface="Times New Roman"/>
              </a:rPr>
              <a:t> </a:t>
            </a:r>
            <a:r>
              <a:rPr dirty="0" sz="1400" spc="-20" b="1">
                <a:latin typeface="Times New Roman"/>
                <a:cs typeface="Times New Roman"/>
              </a:rPr>
              <a:t>SCAN </a:t>
            </a:r>
            <a:r>
              <a:rPr dirty="0" sz="1400" b="1">
                <a:latin typeface="Times New Roman"/>
                <a:cs typeface="Times New Roman"/>
              </a:rPr>
              <a:t>STEELS</a:t>
            </a:r>
            <a:r>
              <a:rPr dirty="0" sz="1400" spc="-15" b="1">
                <a:latin typeface="Times New Roman"/>
                <a:cs typeface="Times New Roman"/>
              </a:rPr>
              <a:t> </a:t>
            </a:r>
            <a:r>
              <a:rPr dirty="0" sz="1400" spc="-20" b="1">
                <a:latin typeface="Times New Roman"/>
                <a:cs typeface="Times New Roman"/>
              </a:rPr>
              <a:t>LTD.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934585" y="4901183"/>
            <a:ext cx="1668780" cy="897890"/>
          </a:xfrm>
          <a:custGeom>
            <a:avLst/>
            <a:gdLst/>
            <a:ahLst/>
            <a:cxnLst/>
            <a:rect l="l" t="t" r="r" b="b"/>
            <a:pathLst>
              <a:path w="1668779" h="897889">
                <a:moveTo>
                  <a:pt x="1647571" y="20320"/>
                </a:moveTo>
                <a:lnTo>
                  <a:pt x="1637030" y="20320"/>
                </a:lnTo>
                <a:lnTo>
                  <a:pt x="1637030" y="31750"/>
                </a:lnTo>
                <a:lnTo>
                  <a:pt x="1637030" y="866140"/>
                </a:lnTo>
                <a:lnTo>
                  <a:pt x="31750" y="866140"/>
                </a:lnTo>
                <a:lnTo>
                  <a:pt x="31750" y="31750"/>
                </a:lnTo>
                <a:lnTo>
                  <a:pt x="1637030" y="31750"/>
                </a:lnTo>
                <a:lnTo>
                  <a:pt x="1637030" y="20320"/>
                </a:lnTo>
                <a:lnTo>
                  <a:pt x="21209" y="20320"/>
                </a:lnTo>
                <a:lnTo>
                  <a:pt x="21209" y="31750"/>
                </a:lnTo>
                <a:lnTo>
                  <a:pt x="21209" y="866140"/>
                </a:lnTo>
                <a:lnTo>
                  <a:pt x="21209" y="877570"/>
                </a:lnTo>
                <a:lnTo>
                  <a:pt x="1647571" y="877570"/>
                </a:lnTo>
                <a:lnTo>
                  <a:pt x="1647571" y="866394"/>
                </a:lnTo>
                <a:lnTo>
                  <a:pt x="1647571" y="866140"/>
                </a:lnTo>
                <a:lnTo>
                  <a:pt x="1647571" y="31750"/>
                </a:lnTo>
                <a:lnTo>
                  <a:pt x="1647571" y="31369"/>
                </a:lnTo>
                <a:lnTo>
                  <a:pt x="1647571" y="20320"/>
                </a:lnTo>
                <a:close/>
              </a:path>
              <a:path w="1668779" h="897889">
                <a:moveTo>
                  <a:pt x="1668780" y="0"/>
                </a:moveTo>
                <a:lnTo>
                  <a:pt x="0" y="0"/>
                </a:lnTo>
                <a:lnTo>
                  <a:pt x="0" y="10160"/>
                </a:lnTo>
                <a:lnTo>
                  <a:pt x="0" y="887730"/>
                </a:lnTo>
                <a:lnTo>
                  <a:pt x="0" y="897890"/>
                </a:lnTo>
                <a:lnTo>
                  <a:pt x="1668780" y="897890"/>
                </a:lnTo>
                <a:lnTo>
                  <a:pt x="1668780" y="887730"/>
                </a:lnTo>
                <a:lnTo>
                  <a:pt x="10541" y="887730"/>
                </a:lnTo>
                <a:lnTo>
                  <a:pt x="10541" y="10160"/>
                </a:lnTo>
                <a:lnTo>
                  <a:pt x="1658239" y="10160"/>
                </a:lnTo>
                <a:lnTo>
                  <a:pt x="1658239" y="887476"/>
                </a:lnTo>
                <a:lnTo>
                  <a:pt x="1668780" y="887476"/>
                </a:lnTo>
                <a:lnTo>
                  <a:pt x="1668780" y="10160"/>
                </a:lnTo>
                <a:lnTo>
                  <a:pt x="1668780" y="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4955730" y="4991480"/>
            <a:ext cx="1626870" cy="688975"/>
          </a:xfrm>
          <a:prstGeom prst="rect">
            <a:avLst/>
          </a:prstGeom>
        </p:spPr>
        <p:txBody>
          <a:bodyPr wrap="square" lIns="0" tIns="1270" rIns="0" bIns="0" rtlCol="0" vert="horz">
            <a:spAutoFit/>
          </a:bodyPr>
          <a:lstStyle/>
          <a:p>
            <a:pPr algn="ctr" marL="140970" marR="132715" indent="1270">
              <a:lnSpc>
                <a:spcPct val="105400"/>
              </a:lnSpc>
              <a:spcBef>
                <a:spcPts val="10"/>
              </a:spcBef>
            </a:pPr>
            <a:r>
              <a:rPr dirty="0" sz="1400" b="1">
                <a:latin typeface="Times New Roman"/>
                <a:cs typeface="Times New Roman"/>
              </a:rPr>
              <a:t>33KV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FDR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spc="-25" b="1">
                <a:latin typeface="Times New Roman"/>
                <a:cs typeface="Times New Roman"/>
              </a:rPr>
              <a:t>BAY </a:t>
            </a:r>
            <a:r>
              <a:rPr dirty="0" sz="1400" b="1">
                <a:latin typeface="Times New Roman"/>
                <a:cs typeface="Times New Roman"/>
              </a:rPr>
              <a:t>FOR</a:t>
            </a:r>
            <a:r>
              <a:rPr dirty="0" sz="1400" spc="-15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M/S</a:t>
            </a:r>
            <a:r>
              <a:rPr dirty="0" sz="1400" spc="-10" b="1">
                <a:latin typeface="Times New Roman"/>
                <a:cs typeface="Times New Roman"/>
              </a:rPr>
              <a:t> </a:t>
            </a:r>
            <a:r>
              <a:rPr dirty="0" sz="1400" spc="-25" b="1">
                <a:latin typeface="Times New Roman"/>
                <a:cs typeface="Times New Roman"/>
              </a:rPr>
              <a:t>UNI </a:t>
            </a:r>
            <a:r>
              <a:rPr dirty="0" sz="1400" b="1">
                <a:latin typeface="Times New Roman"/>
                <a:cs typeface="Times New Roman"/>
              </a:rPr>
              <a:t>PROFILES</a:t>
            </a:r>
            <a:r>
              <a:rPr dirty="0" sz="1400" spc="-45" b="1">
                <a:latin typeface="Times New Roman"/>
                <a:cs typeface="Times New Roman"/>
              </a:rPr>
              <a:t> </a:t>
            </a:r>
            <a:r>
              <a:rPr dirty="0" sz="1400" spc="-20" b="1">
                <a:latin typeface="Times New Roman"/>
                <a:cs typeface="Times New Roman"/>
              </a:rPr>
              <a:t>LTD.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896735" y="4901183"/>
            <a:ext cx="1668780" cy="897890"/>
          </a:xfrm>
          <a:custGeom>
            <a:avLst/>
            <a:gdLst/>
            <a:ahLst/>
            <a:cxnLst/>
            <a:rect l="l" t="t" r="r" b="b"/>
            <a:pathLst>
              <a:path w="1668779" h="897889">
                <a:moveTo>
                  <a:pt x="1647571" y="20320"/>
                </a:moveTo>
                <a:lnTo>
                  <a:pt x="1637030" y="20320"/>
                </a:lnTo>
                <a:lnTo>
                  <a:pt x="1637030" y="31750"/>
                </a:lnTo>
                <a:lnTo>
                  <a:pt x="1637030" y="866140"/>
                </a:lnTo>
                <a:lnTo>
                  <a:pt x="31750" y="866140"/>
                </a:lnTo>
                <a:lnTo>
                  <a:pt x="31750" y="31750"/>
                </a:lnTo>
                <a:lnTo>
                  <a:pt x="1637030" y="31750"/>
                </a:lnTo>
                <a:lnTo>
                  <a:pt x="1637030" y="20320"/>
                </a:lnTo>
                <a:lnTo>
                  <a:pt x="21209" y="20320"/>
                </a:lnTo>
                <a:lnTo>
                  <a:pt x="21209" y="31750"/>
                </a:lnTo>
                <a:lnTo>
                  <a:pt x="21209" y="866140"/>
                </a:lnTo>
                <a:lnTo>
                  <a:pt x="21209" y="877570"/>
                </a:lnTo>
                <a:lnTo>
                  <a:pt x="1647571" y="877570"/>
                </a:lnTo>
                <a:lnTo>
                  <a:pt x="1647571" y="866394"/>
                </a:lnTo>
                <a:lnTo>
                  <a:pt x="1647571" y="866140"/>
                </a:lnTo>
                <a:lnTo>
                  <a:pt x="1647571" y="31750"/>
                </a:lnTo>
                <a:lnTo>
                  <a:pt x="1647571" y="31369"/>
                </a:lnTo>
                <a:lnTo>
                  <a:pt x="1647571" y="20320"/>
                </a:lnTo>
                <a:close/>
              </a:path>
              <a:path w="1668779" h="897889">
                <a:moveTo>
                  <a:pt x="1668780" y="0"/>
                </a:moveTo>
                <a:lnTo>
                  <a:pt x="0" y="0"/>
                </a:lnTo>
                <a:lnTo>
                  <a:pt x="0" y="10160"/>
                </a:lnTo>
                <a:lnTo>
                  <a:pt x="0" y="887730"/>
                </a:lnTo>
                <a:lnTo>
                  <a:pt x="0" y="897890"/>
                </a:lnTo>
                <a:lnTo>
                  <a:pt x="1668780" y="897890"/>
                </a:lnTo>
                <a:lnTo>
                  <a:pt x="1668780" y="887730"/>
                </a:lnTo>
                <a:lnTo>
                  <a:pt x="10541" y="887730"/>
                </a:lnTo>
                <a:lnTo>
                  <a:pt x="10541" y="10160"/>
                </a:lnTo>
                <a:lnTo>
                  <a:pt x="1658239" y="10160"/>
                </a:lnTo>
                <a:lnTo>
                  <a:pt x="1658239" y="887476"/>
                </a:lnTo>
                <a:lnTo>
                  <a:pt x="1668780" y="887476"/>
                </a:lnTo>
                <a:lnTo>
                  <a:pt x="1668780" y="10160"/>
                </a:lnTo>
                <a:lnTo>
                  <a:pt x="1668780" y="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6917880" y="5088102"/>
            <a:ext cx="1626870" cy="482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07645" marR="168275" indent="-30480">
              <a:lnSpc>
                <a:spcPct val="107100"/>
              </a:lnSpc>
              <a:spcBef>
                <a:spcPts val="100"/>
              </a:spcBef>
            </a:pPr>
            <a:r>
              <a:rPr dirty="0" sz="1400" b="1">
                <a:latin typeface="Times New Roman"/>
                <a:cs typeface="Times New Roman"/>
              </a:rPr>
              <a:t>33KV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FDR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spc="-25" b="1">
                <a:latin typeface="Times New Roman"/>
                <a:cs typeface="Times New Roman"/>
              </a:rPr>
              <a:t>BAY </a:t>
            </a:r>
            <a:r>
              <a:rPr dirty="0" sz="1400" b="1">
                <a:latin typeface="Times New Roman"/>
                <a:cs typeface="Times New Roman"/>
              </a:rPr>
              <a:t>FOR</a:t>
            </a:r>
            <a:r>
              <a:rPr dirty="0" sz="1400" spc="-15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Times New Roman"/>
                <a:cs typeface="Times New Roman"/>
              </a:rPr>
              <a:t>TPWODL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8824595" y="4907533"/>
            <a:ext cx="1668780" cy="899160"/>
          </a:xfrm>
          <a:custGeom>
            <a:avLst/>
            <a:gdLst/>
            <a:ahLst/>
            <a:cxnLst/>
            <a:rect l="l" t="t" r="r" b="b"/>
            <a:pathLst>
              <a:path w="1668779" h="899160">
                <a:moveTo>
                  <a:pt x="1647571" y="32004"/>
                </a:moveTo>
                <a:lnTo>
                  <a:pt x="1637030" y="32004"/>
                </a:lnTo>
                <a:lnTo>
                  <a:pt x="1637030" y="867029"/>
                </a:lnTo>
                <a:lnTo>
                  <a:pt x="1647571" y="867029"/>
                </a:lnTo>
                <a:lnTo>
                  <a:pt x="1647571" y="32004"/>
                </a:lnTo>
                <a:close/>
              </a:path>
              <a:path w="1668779" h="899160">
                <a:moveTo>
                  <a:pt x="1647571" y="21590"/>
                </a:moveTo>
                <a:lnTo>
                  <a:pt x="21209" y="21590"/>
                </a:lnTo>
                <a:lnTo>
                  <a:pt x="21209" y="31750"/>
                </a:lnTo>
                <a:lnTo>
                  <a:pt x="21209" y="867410"/>
                </a:lnTo>
                <a:lnTo>
                  <a:pt x="21209" y="877570"/>
                </a:lnTo>
                <a:lnTo>
                  <a:pt x="1647571" y="877570"/>
                </a:lnTo>
                <a:lnTo>
                  <a:pt x="1647571" y="867410"/>
                </a:lnTo>
                <a:lnTo>
                  <a:pt x="31750" y="867410"/>
                </a:lnTo>
                <a:lnTo>
                  <a:pt x="31750" y="31750"/>
                </a:lnTo>
                <a:lnTo>
                  <a:pt x="1647571" y="31750"/>
                </a:lnTo>
                <a:lnTo>
                  <a:pt x="1647571" y="21590"/>
                </a:lnTo>
                <a:close/>
              </a:path>
              <a:path w="1668779" h="899160">
                <a:moveTo>
                  <a:pt x="1668780" y="0"/>
                </a:moveTo>
                <a:lnTo>
                  <a:pt x="1658239" y="0"/>
                </a:lnTo>
                <a:lnTo>
                  <a:pt x="1658239" y="11430"/>
                </a:lnTo>
                <a:lnTo>
                  <a:pt x="1658239" y="887730"/>
                </a:lnTo>
                <a:lnTo>
                  <a:pt x="10541" y="887730"/>
                </a:lnTo>
                <a:lnTo>
                  <a:pt x="10541" y="11430"/>
                </a:lnTo>
                <a:lnTo>
                  <a:pt x="1658239" y="11430"/>
                </a:lnTo>
                <a:lnTo>
                  <a:pt x="1658239" y="0"/>
                </a:lnTo>
                <a:lnTo>
                  <a:pt x="0" y="0"/>
                </a:lnTo>
                <a:lnTo>
                  <a:pt x="0" y="11430"/>
                </a:lnTo>
                <a:lnTo>
                  <a:pt x="0" y="887730"/>
                </a:lnTo>
                <a:lnTo>
                  <a:pt x="0" y="899160"/>
                </a:lnTo>
                <a:lnTo>
                  <a:pt x="1668780" y="899160"/>
                </a:lnTo>
                <a:lnTo>
                  <a:pt x="1668780" y="888111"/>
                </a:lnTo>
                <a:lnTo>
                  <a:pt x="1668780" y="887730"/>
                </a:lnTo>
                <a:lnTo>
                  <a:pt x="1668780" y="11430"/>
                </a:lnTo>
                <a:lnTo>
                  <a:pt x="1668780" y="10795"/>
                </a:lnTo>
                <a:lnTo>
                  <a:pt x="1668780" y="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8845740" y="5094198"/>
            <a:ext cx="1626870" cy="482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07645" marR="167640" indent="-30480">
              <a:lnSpc>
                <a:spcPct val="107100"/>
              </a:lnSpc>
              <a:spcBef>
                <a:spcPts val="100"/>
              </a:spcBef>
            </a:pPr>
            <a:r>
              <a:rPr dirty="0" sz="1400" b="1">
                <a:latin typeface="Times New Roman"/>
                <a:cs typeface="Times New Roman"/>
              </a:rPr>
              <a:t>33KV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FDR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spc="-25" b="1">
                <a:latin typeface="Times New Roman"/>
                <a:cs typeface="Times New Roman"/>
              </a:rPr>
              <a:t>BAY </a:t>
            </a:r>
            <a:r>
              <a:rPr dirty="0" sz="1400" b="1">
                <a:latin typeface="Times New Roman"/>
                <a:cs typeface="Times New Roman"/>
              </a:rPr>
              <a:t>FOR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Times New Roman"/>
                <a:cs typeface="Times New Roman"/>
              </a:rPr>
              <a:t>TPWODL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974975" y="4884673"/>
            <a:ext cx="1668780" cy="899160"/>
          </a:xfrm>
          <a:custGeom>
            <a:avLst/>
            <a:gdLst/>
            <a:ahLst/>
            <a:cxnLst/>
            <a:rect l="l" t="t" r="r" b="b"/>
            <a:pathLst>
              <a:path w="1668779" h="899160">
                <a:moveTo>
                  <a:pt x="1647571" y="32004"/>
                </a:moveTo>
                <a:lnTo>
                  <a:pt x="1637030" y="32004"/>
                </a:lnTo>
                <a:lnTo>
                  <a:pt x="1637030" y="867029"/>
                </a:lnTo>
                <a:lnTo>
                  <a:pt x="1647571" y="867029"/>
                </a:lnTo>
                <a:lnTo>
                  <a:pt x="1647571" y="32004"/>
                </a:lnTo>
                <a:close/>
              </a:path>
              <a:path w="1668779" h="899160">
                <a:moveTo>
                  <a:pt x="1647571" y="21590"/>
                </a:moveTo>
                <a:lnTo>
                  <a:pt x="21209" y="21590"/>
                </a:lnTo>
                <a:lnTo>
                  <a:pt x="21209" y="31750"/>
                </a:lnTo>
                <a:lnTo>
                  <a:pt x="21209" y="867410"/>
                </a:lnTo>
                <a:lnTo>
                  <a:pt x="21209" y="877570"/>
                </a:lnTo>
                <a:lnTo>
                  <a:pt x="1647571" y="877570"/>
                </a:lnTo>
                <a:lnTo>
                  <a:pt x="1647571" y="867410"/>
                </a:lnTo>
                <a:lnTo>
                  <a:pt x="31750" y="867410"/>
                </a:lnTo>
                <a:lnTo>
                  <a:pt x="31750" y="31750"/>
                </a:lnTo>
                <a:lnTo>
                  <a:pt x="1647571" y="31750"/>
                </a:lnTo>
                <a:lnTo>
                  <a:pt x="1647571" y="21590"/>
                </a:lnTo>
                <a:close/>
              </a:path>
              <a:path w="1668779" h="899160">
                <a:moveTo>
                  <a:pt x="1668780" y="0"/>
                </a:moveTo>
                <a:lnTo>
                  <a:pt x="1658239" y="0"/>
                </a:lnTo>
                <a:lnTo>
                  <a:pt x="1658239" y="11430"/>
                </a:lnTo>
                <a:lnTo>
                  <a:pt x="1658239" y="887730"/>
                </a:lnTo>
                <a:lnTo>
                  <a:pt x="10541" y="887730"/>
                </a:lnTo>
                <a:lnTo>
                  <a:pt x="10541" y="11430"/>
                </a:lnTo>
                <a:lnTo>
                  <a:pt x="1658239" y="11430"/>
                </a:lnTo>
                <a:lnTo>
                  <a:pt x="1658239" y="0"/>
                </a:lnTo>
                <a:lnTo>
                  <a:pt x="0" y="0"/>
                </a:lnTo>
                <a:lnTo>
                  <a:pt x="0" y="11430"/>
                </a:lnTo>
                <a:lnTo>
                  <a:pt x="0" y="887730"/>
                </a:lnTo>
                <a:lnTo>
                  <a:pt x="0" y="899160"/>
                </a:lnTo>
                <a:lnTo>
                  <a:pt x="1668780" y="899160"/>
                </a:lnTo>
                <a:lnTo>
                  <a:pt x="1668780" y="888111"/>
                </a:lnTo>
                <a:lnTo>
                  <a:pt x="1668780" y="887730"/>
                </a:lnTo>
                <a:lnTo>
                  <a:pt x="1668780" y="11430"/>
                </a:lnTo>
                <a:lnTo>
                  <a:pt x="1668780" y="10795"/>
                </a:lnTo>
                <a:lnTo>
                  <a:pt x="1668780" y="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2996120" y="4976241"/>
            <a:ext cx="1626870" cy="688975"/>
          </a:xfrm>
          <a:prstGeom prst="rect">
            <a:avLst/>
          </a:prstGeom>
        </p:spPr>
        <p:txBody>
          <a:bodyPr wrap="square" lIns="0" tIns="1270" rIns="0" bIns="0" rtlCol="0" vert="horz">
            <a:spAutoFit/>
          </a:bodyPr>
          <a:lstStyle/>
          <a:p>
            <a:pPr algn="just" marL="146050" marR="137795" indent="30480">
              <a:lnSpc>
                <a:spcPct val="105400"/>
              </a:lnSpc>
              <a:spcBef>
                <a:spcPts val="10"/>
              </a:spcBef>
            </a:pPr>
            <a:r>
              <a:rPr dirty="0" sz="1400" b="1">
                <a:latin typeface="Times New Roman"/>
                <a:cs typeface="Times New Roman"/>
              </a:rPr>
              <a:t>33KV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FDR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spc="-25" b="1">
                <a:latin typeface="Times New Roman"/>
                <a:cs typeface="Times New Roman"/>
              </a:rPr>
              <a:t>BAY </a:t>
            </a:r>
            <a:r>
              <a:rPr dirty="0" sz="1400" b="1">
                <a:latin typeface="Times New Roman"/>
                <a:cs typeface="Times New Roman"/>
              </a:rPr>
              <a:t>FOR</a:t>
            </a:r>
            <a:r>
              <a:rPr dirty="0" sz="1400" spc="-15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M/S</a:t>
            </a:r>
            <a:r>
              <a:rPr dirty="0" sz="1400" spc="-10" b="1">
                <a:latin typeface="Times New Roman"/>
                <a:cs typeface="Times New Roman"/>
              </a:rPr>
              <a:t> </a:t>
            </a:r>
            <a:r>
              <a:rPr dirty="0" sz="1400" spc="-20" b="1">
                <a:latin typeface="Times New Roman"/>
                <a:cs typeface="Times New Roman"/>
              </a:rPr>
              <a:t>SITA </a:t>
            </a:r>
            <a:r>
              <a:rPr dirty="0" sz="1400" b="1">
                <a:latin typeface="Times New Roman"/>
                <a:cs typeface="Times New Roman"/>
              </a:rPr>
              <a:t>CEMENTS</a:t>
            </a:r>
            <a:r>
              <a:rPr dirty="0" sz="1400" spc="-60" b="1">
                <a:latin typeface="Times New Roman"/>
                <a:cs typeface="Times New Roman"/>
              </a:rPr>
              <a:t> </a:t>
            </a:r>
            <a:r>
              <a:rPr dirty="0" sz="1400" spc="-20" b="1">
                <a:latin typeface="Times New Roman"/>
                <a:cs typeface="Times New Roman"/>
              </a:rPr>
              <a:t>LTD.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769173" y="3944111"/>
            <a:ext cx="7969884" cy="960755"/>
          </a:xfrm>
          <a:custGeom>
            <a:avLst/>
            <a:gdLst/>
            <a:ahLst/>
            <a:cxnLst/>
            <a:rect l="l" t="t" r="r" b="b"/>
            <a:pathLst>
              <a:path w="7969884" h="960754">
                <a:moveTo>
                  <a:pt x="47561" y="553212"/>
                </a:moveTo>
                <a:lnTo>
                  <a:pt x="28511" y="553212"/>
                </a:lnTo>
                <a:lnTo>
                  <a:pt x="28511" y="705612"/>
                </a:lnTo>
                <a:lnTo>
                  <a:pt x="47561" y="705612"/>
                </a:lnTo>
                <a:lnTo>
                  <a:pt x="47561" y="553212"/>
                </a:lnTo>
                <a:close/>
              </a:path>
              <a:path w="7969884" h="960754">
                <a:moveTo>
                  <a:pt x="47561" y="343662"/>
                </a:moveTo>
                <a:lnTo>
                  <a:pt x="28511" y="343662"/>
                </a:lnTo>
                <a:lnTo>
                  <a:pt x="28511" y="496062"/>
                </a:lnTo>
                <a:lnTo>
                  <a:pt x="47561" y="496062"/>
                </a:lnTo>
                <a:lnTo>
                  <a:pt x="47561" y="343662"/>
                </a:lnTo>
                <a:close/>
              </a:path>
              <a:path w="7969884" h="960754">
                <a:moveTo>
                  <a:pt x="47561" y="134112"/>
                </a:moveTo>
                <a:lnTo>
                  <a:pt x="28511" y="134112"/>
                </a:lnTo>
                <a:lnTo>
                  <a:pt x="28511" y="286512"/>
                </a:lnTo>
                <a:lnTo>
                  <a:pt x="47561" y="286512"/>
                </a:lnTo>
                <a:lnTo>
                  <a:pt x="47561" y="134112"/>
                </a:lnTo>
                <a:close/>
              </a:path>
              <a:path w="7969884" h="960754">
                <a:moveTo>
                  <a:pt x="76136" y="852932"/>
                </a:moveTo>
                <a:lnTo>
                  <a:pt x="47561" y="852932"/>
                </a:lnTo>
                <a:lnTo>
                  <a:pt x="47561" y="762762"/>
                </a:lnTo>
                <a:lnTo>
                  <a:pt x="28511" y="762762"/>
                </a:lnTo>
                <a:lnTo>
                  <a:pt x="28511" y="852932"/>
                </a:lnTo>
                <a:lnTo>
                  <a:pt x="0" y="852932"/>
                </a:lnTo>
                <a:lnTo>
                  <a:pt x="38036" y="929005"/>
                </a:lnTo>
                <a:lnTo>
                  <a:pt x="69837" y="865505"/>
                </a:lnTo>
                <a:lnTo>
                  <a:pt x="76136" y="852932"/>
                </a:lnTo>
                <a:close/>
              </a:path>
              <a:path w="7969884" h="960754">
                <a:moveTo>
                  <a:pt x="154876" y="31750"/>
                </a:moveTo>
                <a:lnTo>
                  <a:pt x="28511" y="31750"/>
                </a:lnTo>
                <a:lnTo>
                  <a:pt x="28511" y="76962"/>
                </a:lnTo>
                <a:lnTo>
                  <a:pt x="47561" y="76962"/>
                </a:lnTo>
                <a:lnTo>
                  <a:pt x="47561" y="50800"/>
                </a:lnTo>
                <a:lnTo>
                  <a:pt x="154876" y="50800"/>
                </a:lnTo>
                <a:lnTo>
                  <a:pt x="154876" y="41275"/>
                </a:lnTo>
                <a:lnTo>
                  <a:pt x="154876" y="31750"/>
                </a:lnTo>
                <a:close/>
              </a:path>
              <a:path w="7969884" h="960754">
                <a:moveTo>
                  <a:pt x="364426" y="31750"/>
                </a:moveTo>
                <a:lnTo>
                  <a:pt x="212026" y="31750"/>
                </a:lnTo>
                <a:lnTo>
                  <a:pt x="212026" y="50800"/>
                </a:lnTo>
                <a:lnTo>
                  <a:pt x="364426" y="50800"/>
                </a:lnTo>
                <a:lnTo>
                  <a:pt x="364426" y="31750"/>
                </a:lnTo>
                <a:close/>
              </a:path>
              <a:path w="7969884" h="960754">
                <a:moveTo>
                  <a:pt x="573976" y="31750"/>
                </a:moveTo>
                <a:lnTo>
                  <a:pt x="421576" y="31750"/>
                </a:lnTo>
                <a:lnTo>
                  <a:pt x="421576" y="50800"/>
                </a:lnTo>
                <a:lnTo>
                  <a:pt x="573976" y="50800"/>
                </a:lnTo>
                <a:lnTo>
                  <a:pt x="573976" y="31750"/>
                </a:lnTo>
                <a:close/>
              </a:path>
              <a:path w="7969884" h="960754">
                <a:moveTo>
                  <a:pt x="783526" y="31750"/>
                </a:moveTo>
                <a:lnTo>
                  <a:pt x="631126" y="31750"/>
                </a:lnTo>
                <a:lnTo>
                  <a:pt x="631126" y="50800"/>
                </a:lnTo>
                <a:lnTo>
                  <a:pt x="783526" y="50800"/>
                </a:lnTo>
                <a:lnTo>
                  <a:pt x="783526" y="31750"/>
                </a:lnTo>
                <a:close/>
              </a:path>
              <a:path w="7969884" h="960754">
                <a:moveTo>
                  <a:pt x="993076" y="31750"/>
                </a:moveTo>
                <a:lnTo>
                  <a:pt x="840676" y="31750"/>
                </a:lnTo>
                <a:lnTo>
                  <a:pt x="840676" y="50800"/>
                </a:lnTo>
                <a:lnTo>
                  <a:pt x="993076" y="50800"/>
                </a:lnTo>
                <a:lnTo>
                  <a:pt x="993076" y="31750"/>
                </a:lnTo>
                <a:close/>
              </a:path>
              <a:path w="7969884" h="960754">
                <a:moveTo>
                  <a:pt x="1202626" y="31750"/>
                </a:moveTo>
                <a:lnTo>
                  <a:pt x="1050226" y="31750"/>
                </a:lnTo>
                <a:lnTo>
                  <a:pt x="1050226" y="50800"/>
                </a:lnTo>
                <a:lnTo>
                  <a:pt x="1202626" y="50800"/>
                </a:lnTo>
                <a:lnTo>
                  <a:pt x="1202626" y="31750"/>
                </a:lnTo>
                <a:close/>
              </a:path>
              <a:path w="7969884" h="960754">
                <a:moveTo>
                  <a:pt x="1412176" y="31750"/>
                </a:moveTo>
                <a:lnTo>
                  <a:pt x="1259776" y="31750"/>
                </a:lnTo>
                <a:lnTo>
                  <a:pt x="1259776" y="50800"/>
                </a:lnTo>
                <a:lnTo>
                  <a:pt x="1412176" y="50800"/>
                </a:lnTo>
                <a:lnTo>
                  <a:pt x="1412176" y="31750"/>
                </a:lnTo>
                <a:close/>
              </a:path>
              <a:path w="7969884" h="960754">
                <a:moveTo>
                  <a:pt x="1621726" y="31750"/>
                </a:moveTo>
                <a:lnTo>
                  <a:pt x="1469326" y="31750"/>
                </a:lnTo>
                <a:lnTo>
                  <a:pt x="1469326" y="50800"/>
                </a:lnTo>
                <a:lnTo>
                  <a:pt x="1621726" y="50800"/>
                </a:lnTo>
                <a:lnTo>
                  <a:pt x="1621726" y="31750"/>
                </a:lnTo>
                <a:close/>
              </a:path>
              <a:path w="7969884" h="960754">
                <a:moveTo>
                  <a:pt x="1831276" y="31750"/>
                </a:moveTo>
                <a:lnTo>
                  <a:pt x="1678876" y="31750"/>
                </a:lnTo>
                <a:lnTo>
                  <a:pt x="1678876" y="50800"/>
                </a:lnTo>
                <a:lnTo>
                  <a:pt x="1831276" y="50800"/>
                </a:lnTo>
                <a:lnTo>
                  <a:pt x="1831276" y="31750"/>
                </a:lnTo>
                <a:close/>
              </a:path>
              <a:path w="7969884" h="960754">
                <a:moveTo>
                  <a:pt x="1918906" y="635000"/>
                </a:moveTo>
                <a:lnTo>
                  <a:pt x="1899856" y="635000"/>
                </a:lnTo>
                <a:lnTo>
                  <a:pt x="1899856" y="787400"/>
                </a:lnTo>
                <a:lnTo>
                  <a:pt x="1918906" y="787400"/>
                </a:lnTo>
                <a:lnTo>
                  <a:pt x="1918906" y="635000"/>
                </a:lnTo>
                <a:close/>
              </a:path>
              <a:path w="7969884" h="960754">
                <a:moveTo>
                  <a:pt x="1918906" y="425450"/>
                </a:moveTo>
                <a:lnTo>
                  <a:pt x="1899856" y="425450"/>
                </a:lnTo>
                <a:lnTo>
                  <a:pt x="1899856" y="577850"/>
                </a:lnTo>
                <a:lnTo>
                  <a:pt x="1918906" y="577850"/>
                </a:lnTo>
                <a:lnTo>
                  <a:pt x="1918906" y="425450"/>
                </a:lnTo>
                <a:close/>
              </a:path>
              <a:path w="7969884" h="960754">
                <a:moveTo>
                  <a:pt x="1947481" y="867918"/>
                </a:moveTo>
                <a:lnTo>
                  <a:pt x="1918906" y="867918"/>
                </a:lnTo>
                <a:lnTo>
                  <a:pt x="1918906" y="844550"/>
                </a:lnTo>
                <a:lnTo>
                  <a:pt x="1899856" y="844550"/>
                </a:lnTo>
                <a:lnTo>
                  <a:pt x="1899856" y="867918"/>
                </a:lnTo>
                <a:lnTo>
                  <a:pt x="1871281" y="867918"/>
                </a:lnTo>
                <a:lnTo>
                  <a:pt x="1909381" y="944118"/>
                </a:lnTo>
                <a:lnTo>
                  <a:pt x="1941131" y="880618"/>
                </a:lnTo>
                <a:lnTo>
                  <a:pt x="1947481" y="867918"/>
                </a:lnTo>
                <a:close/>
              </a:path>
              <a:path w="7969884" h="960754">
                <a:moveTo>
                  <a:pt x="2035746" y="332613"/>
                </a:moveTo>
                <a:lnTo>
                  <a:pt x="1899856" y="332613"/>
                </a:lnTo>
                <a:lnTo>
                  <a:pt x="1899856" y="368300"/>
                </a:lnTo>
                <a:lnTo>
                  <a:pt x="1918906" y="368300"/>
                </a:lnTo>
                <a:lnTo>
                  <a:pt x="1918906" y="351663"/>
                </a:lnTo>
                <a:lnTo>
                  <a:pt x="2035746" y="351663"/>
                </a:lnTo>
                <a:lnTo>
                  <a:pt x="2035746" y="342138"/>
                </a:lnTo>
                <a:lnTo>
                  <a:pt x="2035746" y="332613"/>
                </a:lnTo>
                <a:close/>
              </a:path>
              <a:path w="7969884" h="960754">
                <a:moveTo>
                  <a:pt x="2040826" y="31750"/>
                </a:moveTo>
                <a:lnTo>
                  <a:pt x="1888426" y="31750"/>
                </a:lnTo>
                <a:lnTo>
                  <a:pt x="1888426" y="50800"/>
                </a:lnTo>
                <a:lnTo>
                  <a:pt x="2040826" y="50800"/>
                </a:lnTo>
                <a:lnTo>
                  <a:pt x="2040826" y="31750"/>
                </a:lnTo>
                <a:close/>
              </a:path>
              <a:path w="7969884" h="960754">
                <a:moveTo>
                  <a:pt x="2245296" y="332613"/>
                </a:moveTo>
                <a:lnTo>
                  <a:pt x="2092896" y="332613"/>
                </a:lnTo>
                <a:lnTo>
                  <a:pt x="2092896" y="351663"/>
                </a:lnTo>
                <a:lnTo>
                  <a:pt x="2245296" y="351663"/>
                </a:lnTo>
                <a:lnTo>
                  <a:pt x="2245296" y="332613"/>
                </a:lnTo>
                <a:close/>
              </a:path>
              <a:path w="7969884" h="960754">
                <a:moveTo>
                  <a:pt x="2250376" y="31750"/>
                </a:moveTo>
                <a:lnTo>
                  <a:pt x="2097976" y="31750"/>
                </a:lnTo>
                <a:lnTo>
                  <a:pt x="2097976" y="50800"/>
                </a:lnTo>
                <a:lnTo>
                  <a:pt x="2250376" y="50800"/>
                </a:lnTo>
                <a:lnTo>
                  <a:pt x="2250376" y="31750"/>
                </a:lnTo>
                <a:close/>
              </a:path>
              <a:path w="7969884" h="960754">
                <a:moveTo>
                  <a:pt x="2454846" y="332613"/>
                </a:moveTo>
                <a:lnTo>
                  <a:pt x="2302446" y="332613"/>
                </a:lnTo>
                <a:lnTo>
                  <a:pt x="2302446" y="351663"/>
                </a:lnTo>
                <a:lnTo>
                  <a:pt x="2454846" y="351663"/>
                </a:lnTo>
                <a:lnTo>
                  <a:pt x="2454846" y="332613"/>
                </a:lnTo>
                <a:close/>
              </a:path>
              <a:path w="7969884" h="960754">
                <a:moveTo>
                  <a:pt x="2459926" y="31750"/>
                </a:moveTo>
                <a:lnTo>
                  <a:pt x="2307526" y="31750"/>
                </a:lnTo>
                <a:lnTo>
                  <a:pt x="2307526" y="50800"/>
                </a:lnTo>
                <a:lnTo>
                  <a:pt x="2459926" y="50800"/>
                </a:lnTo>
                <a:lnTo>
                  <a:pt x="2459926" y="31750"/>
                </a:lnTo>
                <a:close/>
              </a:path>
              <a:path w="7969884" h="960754">
                <a:moveTo>
                  <a:pt x="2664396" y="332613"/>
                </a:moveTo>
                <a:lnTo>
                  <a:pt x="2511996" y="332613"/>
                </a:lnTo>
                <a:lnTo>
                  <a:pt x="2511996" y="351663"/>
                </a:lnTo>
                <a:lnTo>
                  <a:pt x="2664396" y="351663"/>
                </a:lnTo>
                <a:lnTo>
                  <a:pt x="2664396" y="332613"/>
                </a:lnTo>
                <a:close/>
              </a:path>
              <a:path w="7969884" h="960754">
                <a:moveTo>
                  <a:pt x="2669476" y="31750"/>
                </a:moveTo>
                <a:lnTo>
                  <a:pt x="2517076" y="31750"/>
                </a:lnTo>
                <a:lnTo>
                  <a:pt x="2517076" y="50800"/>
                </a:lnTo>
                <a:lnTo>
                  <a:pt x="2669476" y="50800"/>
                </a:lnTo>
                <a:lnTo>
                  <a:pt x="2669476" y="31750"/>
                </a:lnTo>
                <a:close/>
              </a:path>
              <a:path w="7969884" h="960754">
                <a:moveTo>
                  <a:pt x="3888295" y="615696"/>
                </a:moveTo>
                <a:lnTo>
                  <a:pt x="3886136" y="463550"/>
                </a:lnTo>
                <a:lnTo>
                  <a:pt x="3886136" y="463296"/>
                </a:lnTo>
                <a:lnTo>
                  <a:pt x="3867086" y="463550"/>
                </a:lnTo>
                <a:lnTo>
                  <a:pt x="3869232" y="615696"/>
                </a:lnTo>
                <a:lnTo>
                  <a:pt x="3869245" y="615950"/>
                </a:lnTo>
                <a:lnTo>
                  <a:pt x="3888295" y="615696"/>
                </a:lnTo>
                <a:close/>
              </a:path>
              <a:path w="7969884" h="960754">
                <a:moveTo>
                  <a:pt x="3891216" y="825246"/>
                </a:moveTo>
                <a:lnTo>
                  <a:pt x="3889057" y="673100"/>
                </a:lnTo>
                <a:lnTo>
                  <a:pt x="3889057" y="672846"/>
                </a:lnTo>
                <a:lnTo>
                  <a:pt x="3870007" y="673100"/>
                </a:lnTo>
                <a:lnTo>
                  <a:pt x="3872280" y="825246"/>
                </a:lnTo>
                <a:lnTo>
                  <a:pt x="3872293" y="825500"/>
                </a:lnTo>
                <a:lnTo>
                  <a:pt x="3891216" y="825246"/>
                </a:lnTo>
                <a:close/>
              </a:path>
              <a:path w="7969884" h="960754">
                <a:moveTo>
                  <a:pt x="3920553" y="878205"/>
                </a:moveTo>
                <a:lnTo>
                  <a:pt x="3844480" y="879348"/>
                </a:lnTo>
                <a:lnTo>
                  <a:pt x="3883596" y="954913"/>
                </a:lnTo>
                <a:lnTo>
                  <a:pt x="3914063" y="891667"/>
                </a:lnTo>
                <a:lnTo>
                  <a:pt x="3918407" y="882650"/>
                </a:lnTo>
                <a:lnTo>
                  <a:pt x="3918534" y="882396"/>
                </a:lnTo>
                <a:lnTo>
                  <a:pt x="3920553" y="878205"/>
                </a:lnTo>
                <a:close/>
              </a:path>
              <a:path w="7969884" h="960754">
                <a:moveTo>
                  <a:pt x="4865306" y="0"/>
                </a:moveTo>
                <a:lnTo>
                  <a:pt x="4712906" y="0"/>
                </a:lnTo>
                <a:lnTo>
                  <a:pt x="4712906" y="19050"/>
                </a:lnTo>
                <a:lnTo>
                  <a:pt x="4865306" y="19050"/>
                </a:lnTo>
                <a:lnTo>
                  <a:pt x="4865306" y="0"/>
                </a:lnTo>
                <a:close/>
              </a:path>
              <a:path w="7969884" h="960754">
                <a:moveTo>
                  <a:pt x="4866576" y="332613"/>
                </a:moveTo>
                <a:lnTo>
                  <a:pt x="4714176" y="332613"/>
                </a:lnTo>
                <a:lnTo>
                  <a:pt x="4714176" y="351663"/>
                </a:lnTo>
                <a:lnTo>
                  <a:pt x="4866576" y="351663"/>
                </a:lnTo>
                <a:lnTo>
                  <a:pt x="4866576" y="332613"/>
                </a:lnTo>
                <a:close/>
              </a:path>
              <a:path w="7969884" h="960754">
                <a:moveTo>
                  <a:pt x="5074856" y="0"/>
                </a:moveTo>
                <a:lnTo>
                  <a:pt x="4922456" y="0"/>
                </a:lnTo>
                <a:lnTo>
                  <a:pt x="4922456" y="19050"/>
                </a:lnTo>
                <a:lnTo>
                  <a:pt x="5074856" y="19050"/>
                </a:lnTo>
                <a:lnTo>
                  <a:pt x="5074856" y="0"/>
                </a:lnTo>
                <a:close/>
              </a:path>
              <a:path w="7969884" h="960754">
                <a:moveTo>
                  <a:pt x="5076126" y="332613"/>
                </a:moveTo>
                <a:lnTo>
                  <a:pt x="4923726" y="332613"/>
                </a:lnTo>
                <a:lnTo>
                  <a:pt x="4923726" y="351663"/>
                </a:lnTo>
                <a:lnTo>
                  <a:pt x="5076126" y="351663"/>
                </a:lnTo>
                <a:lnTo>
                  <a:pt x="5076126" y="332613"/>
                </a:lnTo>
                <a:close/>
              </a:path>
              <a:path w="7969884" h="960754">
                <a:moveTo>
                  <a:pt x="5284406" y="0"/>
                </a:moveTo>
                <a:lnTo>
                  <a:pt x="5132006" y="0"/>
                </a:lnTo>
                <a:lnTo>
                  <a:pt x="5132006" y="19050"/>
                </a:lnTo>
                <a:lnTo>
                  <a:pt x="5284406" y="19050"/>
                </a:lnTo>
                <a:lnTo>
                  <a:pt x="5284406" y="0"/>
                </a:lnTo>
                <a:close/>
              </a:path>
              <a:path w="7969884" h="960754">
                <a:moveTo>
                  <a:pt x="5285676" y="332613"/>
                </a:moveTo>
                <a:lnTo>
                  <a:pt x="5133276" y="332613"/>
                </a:lnTo>
                <a:lnTo>
                  <a:pt x="5133276" y="351663"/>
                </a:lnTo>
                <a:lnTo>
                  <a:pt x="5285676" y="351663"/>
                </a:lnTo>
                <a:lnTo>
                  <a:pt x="5285676" y="332613"/>
                </a:lnTo>
                <a:close/>
              </a:path>
              <a:path w="7969884" h="960754">
                <a:moveTo>
                  <a:pt x="5493956" y="0"/>
                </a:moveTo>
                <a:lnTo>
                  <a:pt x="5341556" y="0"/>
                </a:lnTo>
                <a:lnTo>
                  <a:pt x="5341556" y="19050"/>
                </a:lnTo>
                <a:lnTo>
                  <a:pt x="5493956" y="19050"/>
                </a:lnTo>
                <a:lnTo>
                  <a:pt x="5493956" y="0"/>
                </a:lnTo>
                <a:close/>
              </a:path>
              <a:path w="7969884" h="960754">
                <a:moveTo>
                  <a:pt x="5495226" y="332613"/>
                </a:moveTo>
                <a:lnTo>
                  <a:pt x="5342826" y="332613"/>
                </a:lnTo>
                <a:lnTo>
                  <a:pt x="5342826" y="351663"/>
                </a:lnTo>
                <a:lnTo>
                  <a:pt x="5495226" y="351663"/>
                </a:lnTo>
                <a:lnTo>
                  <a:pt x="5495226" y="332613"/>
                </a:lnTo>
                <a:close/>
              </a:path>
              <a:path w="7969884" h="960754">
                <a:moveTo>
                  <a:pt x="5703506" y="0"/>
                </a:moveTo>
                <a:lnTo>
                  <a:pt x="5551106" y="0"/>
                </a:lnTo>
                <a:lnTo>
                  <a:pt x="5551106" y="19050"/>
                </a:lnTo>
                <a:lnTo>
                  <a:pt x="5703506" y="19050"/>
                </a:lnTo>
                <a:lnTo>
                  <a:pt x="5703506" y="0"/>
                </a:lnTo>
                <a:close/>
              </a:path>
              <a:path w="7969884" h="960754">
                <a:moveTo>
                  <a:pt x="5704776" y="332613"/>
                </a:moveTo>
                <a:lnTo>
                  <a:pt x="5552376" y="332613"/>
                </a:lnTo>
                <a:lnTo>
                  <a:pt x="5552376" y="351663"/>
                </a:lnTo>
                <a:lnTo>
                  <a:pt x="5704776" y="351663"/>
                </a:lnTo>
                <a:lnTo>
                  <a:pt x="5704776" y="332613"/>
                </a:lnTo>
                <a:close/>
              </a:path>
              <a:path w="7969884" h="960754">
                <a:moveTo>
                  <a:pt x="5876861" y="655955"/>
                </a:moveTo>
                <a:lnTo>
                  <a:pt x="5857811" y="655955"/>
                </a:lnTo>
                <a:lnTo>
                  <a:pt x="5857811" y="808355"/>
                </a:lnTo>
                <a:lnTo>
                  <a:pt x="5876861" y="808355"/>
                </a:lnTo>
                <a:lnTo>
                  <a:pt x="5876861" y="655955"/>
                </a:lnTo>
                <a:close/>
              </a:path>
              <a:path w="7969884" h="960754">
                <a:moveTo>
                  <a:pt x="5876861" y="446405"/>
                </a:moveTo>
                <a:lnTo>
                  <a:pt x="5857811" y="446405"/>
                </a:lnTo>
                <a:lnTo>
                  <a:pt x="5857811" y="598805"/>
                </a:lnTo>
                <a:lnTo>
                  <a:pt x="5876861" y="598805"/>
                </a:lnTo>
                <a:lnTo>
                  <a:pt x="5876861" y="446405"/>
                </a:lnTo>
                <a:close/>
              </a:path>
              <a:path w="7969884" h="960754">
                <a:moveTo>
                  <a:pt x="5876861" y="332613"/>
                </a:moveTo>
                <a:lnTo>
                  <a:pt x="5761926" y="332613"/>
                </a:lnTo>
                <a:lnTo>
                  <a:pt x="5761926" y="351663"/>
                </a:lnTo>
                <a:lnTo>
                  <a:pt x="5857811" y="351663"/>
                </a:lnTo>
                <a:lnTo>
                  <a:pt x="5857811" y="389255"/>
                </a:lnTo>
                <a:lnTo>
                  <a:pt x="5876861" y="389255"/>
                </a:lnTo>
                <a:lnTo>
                  <a:pt x="5876861" y="351663"/>
                </a:lnTo>
                <a:lnTo>
                  <a:pt x="5876861" y="342138"/>
                </a:lnTo>
                <a:lnTo>
                  <a:pt x="5876861" y="332613"/>
                </a:lnTo>
                <a:close/>
              </a:path>
              <a:path w="7969884" h="960754">
                <a:moveTo>
                  <a:pt x="5905373" y="882650"/>
                </a:moveTo>
                <a:lnTo>
                  <a:pt x="5876861" y="882650"/>
                </a:lnTo>
                <a:lnTo>
                  <a:pt x="5876861" y="865505"/>
                </a:lnTo>
                <a:lnTo>
                  <a:pt x="5857811" y="865505"/>
                </a:lnTo>
                <a:lnTo>
                  <a:pt x="5857811" y="882650"/>
                </a:lnTo>
                <a:lnTo>
                  <a:pt x="5829236" y="882650"/>
                </a:lnTo>
                <a:lnTo>
                  <a:pt x="5867336" y="958723"/>
                </a:lnTo>
                <a:lnTo>
                  <a:pt x="5899086" y="895223"/>
                </a:lnTo>
                <a:lnTo>
                  <a:pt x="5905373" y="882650"/>
                </a:lnTo>
                <a:close/>
              </a:path>
              <a:path w="7969884" h="960754">
                <a:moveTo>
                  <a:pt x="5913056" y="0"/>
                </a:moveTo>
                <a:lnTo>
                  <a:pt x="5760656" y="0"/>
                </a:lnTo>
                <a:lnTo>
                  <a:pt x="5760656" y="19050"/>
                </a:lnTo>
                <a:lnTo>
                  <a:pt x="5913056" y="19050"/>
                </a:lnTo>
                <a:lnTo>
                  <a:pt x="5913056" y="0"/>
                </a:lnTo>
                <a:close/>
              </a:path>
              <a:path w="7969884" h="960754">
                <a:moveTo>
                  <a:pt x="6122606" y="0"/>
                </a:moveTo>
                <a:lnTo>
                  <a:pt x="5970206" y="0"/>
                </a:lnTo>
                <a:lnTo>
                  <a:pt x="5970206" y="19050"/>
                </a:lnTo>
                <a:lnTo>
                  <a:pt x="6122606" y="19050"/>
                </a:lnTo>
                <a:lnTo>
                  <a:pt x="6122606" y="0"/>
                </a:lnTo>
                <a:close/>
              </a:path>
              <a:path w="7969884" h="960754">
                <a:moveTo>
                  <a:pt x="6332156" y="0"/>
                </a:moveTo>
                <a:lnTo>
                  <a:pt x="6179756" y="0"/>
                </a:lnTo>
                <a:lnTo>
                  <a:pt x="6179756" y="19050"/>
                </a:lnTo>
                <a:lnTo>
                  <a:pt x="6332156" y="19050"/>
                </a:lnTo>
                <a:lnTo>
                  <a:pt x="6332156" y="0"/>
                </a:lnTo>
                <a:close/>
              </a:path>
              <a:path w="7969884" h="960754">
                <a:moveTo>
                  <a:pt x="6541706" y="0"/>
                </a:moveTo>
                <a:lnTo>
                  <a:pt x="6389306" y="0"/>
                </a:lnTo>
                <a:lnTo>
                  <a:pt x="6389306" y="19050"/>
                </a:lnTo>
                <a:lnTo>
                  <a:pt x="6541706" y="19050"/>
                </a:lnTo>
                <a:lnTo>
                  <a:pt x="6541706" y="0"/>
                </a:lnTo>
                <a:close/>
              </a:path>
              <a:path w="7969884" h="960754">
                <a:moveTo>
                  <a:pt x="6751256" y="0"/>
                </a:moveTo>
                <a:lnTo>
                  <a:pt x="6598856" y="0"/>
                </a:lnTo>
                <a:lnTo>
                  <a:pt x="6598856" y="19050"/>
                </a:lnTo>
                <a:lnTo>
                  <a:pt x="6751256" y="19050"/>
                </a:lnTo>
                <a:lnTo>
                  <a:pt x="6751256" y="0"/>
                </a:lnTo>
                <a:close/>
              </a:path>
              <a:path w="7969884" h="960754">
                <a:moveTo>
                  <a:pt x="6960806" y="0"/>
                </a:moveTo>
                <a:lnTo>
                  <a:pt x="6808406" y="0"/>
                </a:lnTo>
                <a:lnTo>
                  <a:pt x="6808406" y="19050"/>
                </a:lnTo>
                <a:lnTo>
                  <a:pt x="6960806" y="19050"/>
                </a:lnTo>
                <a:lnTo>
                  <a:pt x="6960806" y="0"/>
                </a:lnTo>
                <a:close/>
              </a:path>
              <a:path w="7969884" h="960754">
                <a:moveTo>
                  <a:pt x="7170356" y="0"/>
                </a:moveTo>
                <a:lnTo>
                  <a:pt x="7017956" y="0"/>
                </a:lnTo>
                <a:lnTo>
                  <a:pt x="7017956" y="19050"/>
                </a:lnTo>
                <a:lnTo>
                  <a:pt x="7170356" y="19050"/>
                </a:lnTo>
                <a:lnTo>
                  <a:pt x="7170356" y="0"/>
                </a:lnTo>
                <a:close/>
              </a:path>
              <a:path w="7969884" h="960754">
                <a:moveTo>
                  <a:pt x="7379906" y="0"/>
                </a:moveTo>
                <a:lnTo>
                  <a:pt x="7227506" y="0"/>
                </a:lnTo>
                <a:lnTo>
                  <a:pt x="7227506" y="19050"/>
                </a:lnTo>
                <a:lnTo>
                  <a:pt x="7379906" y="19050"/>
                </a:lnTo>
                <a:lnTo>
                  <a:pt x="7379906" y="0"/>
                </a:lnTo>
                <a:close/>
              </a:path>
              <a:path w="7969884" h="960754">
                <a:moveTo>
                  <a:pt x="7589456" y="0"/>
                </a:moveTo>
                <a:lnTo>
                  <a:pt x="7437056" y="0"/>
                </a:lnTo>
                <a:lnTo>
                  <a:pt x="7437056" y="19050"/>
                </a:lnTo>
                <a:lnTo>
                  <a:pt x="7589456" y="19050"/>
                </a:lnTo>
                <a:lnTo>
                  <a:pt x="7589456" y="0"/>
                </a:lnTo>
                <a:close/>
              </a:path>
              <a:path w="7969884" h="960754">
                <a:moveTo>
                  <a:pt x="7799006" y="0"/>
                </a:moveTo>
                <a:lnTo>
                  <a:pt x="7646606" y="0"/>
                </a:lnTo>
                <a:lnTo>
                  <a:pt x="7646606" y="19050"/>
                </a:lnTo>
                <a:lnTo>
                  <a:pt x="7799006" y="19050"/>
                </a:lnTo>
                <a:lnTo>
                  <a:pt x="7799006" y="0"/>
                </a:lnTo>
                <a:close/>
              </a:path>
              <a:path w="7969884" h="960754">
                <a:moveTo>
                  <a:pt x="7941119" y="0"/>
                </a:moveTo>
                <a:lnTo>
                  <a:pt x="7856156" y="0"/>
                </a:lnTo>
                <a:lnTo>
                  <a:pt x="7856156" y="19050"/>
                </a:lnTo>
                <a:lnTo>
                  <a:pt x="7922069" y="19050"/>
                </a:lnTo>
                <a:lnTo>
                  <a:pt x="7922069" y="86487"/>
                </a:lnTo>
                <a:lnTo>
                  <a:pt x="7941119" y="86487"/>
                </a:lnTo>
                <a:lnTo>
                  <a:pt x="7941119" y="19050"/>
                </a:lnTo>
                <a:lnTo>
                  <a:pt x="7941119" y="9525"/>
                </a:lnTo>
                <a:lnTo>
                  <a:pt x="7941119" y="0"/>
                </a:lnTo>
                <a:close/>
              </a:path>
              <a:path w="7969884" h="960754">
                <a:moveTo>
                  <a:pt x="7941246" y="562737"/>
                </a:moveTo>
                <a:lnTo>
                  <a:pt x="7922196" y="562737"/>
                </a:lnTo>
                <a:lnTo>
                  <a:pt x="7922196" y="715137"/>
                </a:lnTo>
                <a:lnTo>
                  <a:pt x="7941246" y="715137"/>
                </a:lnTo>
                <a:lnTo>
                  <a:pt x="7941246" y="562737"/>
                </a:lnTo>
                <a:close/>
              </a:path>
              <a:path w="7969884" h="960754">
                <a:moveTo>
                  <a:pt x="7941246" y="353187"/>
                </a:moveTo>
                <a:lnTo>
                  <a:pt x="7922196" y="353187"/>
                </a:lnTo>
                <a:lnTo>
                  <a:pt x="7922196" y="505587"/>
                </a:lnTo>
                <a:lnTo>
                  <a:pt x="7941246" y="505587"/>
                </a:lnTo>
                <a:lnTo>
                  <a:pt x="7941246" y="353187"/>
                </a:lnTo>
                <a:close/>
              </a:path>
              <a:path w="7969884" h="960754">
                <a:moveTo>
                  <a:pt x="7941246" y="143637"/>
                </a:moveTo>
                <a:lnTo>
                  <a:pt x="7922196" y="143637"/>
                </a:lnTo>
                <a:lnTo>
                  <a:pt x="7922196" y="296037"/>
                </a:lnTo>
                <a:lnTo>
                  <a:pt x="7941246" y="296037"/>
                </a:lnTo>
                <a:lnTo>
                  <a:pt x="7941246" y="143637"/>
                </a:lnTo>
                <a:close/>
              </a:path>
              <a:path w="7969884" h="960754">
                <a:moveTo>
                  <a:pt x="7969631" y="884682"/>
                </a:moveTo>
                <a:lnTo>
                  <a:pt x="7941246" y="884682"/>
                </a:lnTo>
                <a:lnTo>
                  <a:pt x="7941246" y="772287"/>
                </a:lnTo>
                <a:lnTo>
                  <a:pt x="7922196" y="772287"/>
                </a:lnTo>
                <a:lnTo>
                  <a:pt x="7922196" y="884682"/>
                </a:lnTo>
                <a:lnTo>
                  <a:pt x="7893494" y="884682"/>
                </a:lnTo>
                <a:lnTo>
                  <a:pt x="7931721" y="960755"/>
                </a:lnTo>
                <a:lnTo>
                  <a:pt x="7963357" y="897255"/>
                </a:lnTo>
                <a:lnTo>
                  <a:pt x="7969631" y="884682"/>
                </a:lnTo>
                <a:close/>
              </a:path>
            </a:pathLst>
          </a:custGeom>
          <a:solidFill>
            <a:srgbClr val="53823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113726" y="7002538"/>
            <a:ext cx="524510" cy="76200"/>
          </a:xfrm>
          <a:custGeom>
            <a:avLst/>
            <a:gdLst/>
            <a:ahLst/>
            <a:cxnLst/>
            <a:rect l="l" t="t" r="r" b="b"/>
            <a:pathLst>
              <a:path w="524510" h="76200">
                <a:moveTo>
                  <a:pt x="114" y="25857"/>
                </a:moveTo>
                <a:lnTo>
                  <a:pt x="0" y="44907"/>
                </a:lnTo>
                <a:lnTo>
                  <a:pt x="152400" y="45834"/>
                </a:lnTo>
                <a:lnTo>
                  <a:pt x="152514" y="26784"/>
                </a:lnTo>
                <a:lnTo>
                  <a:pt x="114" y="25857"/>
                </a:lnTo>
                <a:close/>
              </a:path>
              <a:path w="524510" h="76200">
                <a:moveTo>
                  <a:pt x="209613" y="27127"/>
                </a:moveTo>
                <a:lnTo>
                  <a:pt x="209613" y="46177"/>
                </a:lnTo>
                <a:lnTo>
                  <a:pt x="361886" y="47104"/>
                </a:lnTo>
                <a:lnTo>
                  <a:pt x="361892" y="46177"/>
                </a:lnTo>
                <a:lnTo>
                  <a:pt x="362013" y="28054"/>
                </a:lnTo>
                <a:lnTo>
                  <a:pt x="209613" y="27127"/>
                </a:lnTo>
                <a:close/>
              </a:path>
              <a:path w="524510" h="76200">
                <a:moveTo>
                  <a:pt x="447992" y="0"/>
                </a:moveTo>
                <a:lnTo>
                  <a:pt x="447484" y="76199"/>
                </a:lnTo>
                <a:lnTo>
                  <a:pt x="505366" y="47701"/>
                </a:lnTo>
                <a:lnTo>
                  <a:pt x="460438" y="47701"/>
                </a:lnTo>
                <a:lnTo>
                  <a:pt x="460438" y="28651"/>
                </a:lnTo>
                <a:lnTo>
                  <a:pt x="504426" y="28651"/>
                </a:lnTo>
                <a:lnTo>
                  <a:pt x="447992" y="0"/>
                </a:lnTo>
                <a:close/>
              </a:path>
              <a:path w="524510" h="76200">
                <a:moveTo>
                  <a:pt x="419163" y="28397"/>
                </a:moveTo>
                <a:lnTo>
                  <a:pt x="419161" y="28651"/>
                </a:lnTo>
                <a:lnTo>
                  <a:pt x="419036" y="47447"/>
                </a:lnTo>
                <a:lnTo>
                  <a:pt x="460438" y="47701"/>
                </a:lnTo>
                <a:lnTo>
                  <a:pt x="447674" y="47701"/>
                </a:lnTo>
                <a:lnTo>
                  <a:pt x="447735" y="38557"/>
                </a:lnTo>
                <a:lnTo>
                  <a:pt x="447801" y="28651"/>
                </a:lnTo>
                <a:lnTo>
                  <a:pt x="460438" y="28651"/>
                </a:lnTo>
                <a:lnTo>
                  <a:pt x="419163" y="28397"/>
                </a:lnTo>
                <a:close/>
              </a:path>
              <a:path w="524510" h="76200">
                <a:moveTo>
                  <a:pt x="504426" y="28651"/>
                </a:moveTo>
                <a:lnTo>
                  <a:pt x="460438" y="28651"/>
                </a:lnTo>
                <a:lnTo>
                  <a:pt x="460438" y="47701"/>
                </a:lnTo>
                <a:lnTo>
                  <a:pt x="505366" y="47701"/>
                </a:lnTo>
                <a:lnTo>
                  <a:pt x="523938" y="38557"/>
                </a:lnTo>
                <a:lnTo>
                  <a:pt x="504426" y="28651"/>
                </a:lnTo>
                <a:close/>
              </a:path>
            </a:pathLst>
          </a:custGeom>
          <a:solidFill>
            <a:srgbClr val="538235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Microsoft account</dc:creator>
  <dcterms:created xsi:type="dcterms:W3CDTF">2026-06-11T07:48:54Z</dcterms:created>
  <dcterms:modified xsi:type="dcterms:W3CDTF">2026-06-11T07:48:54Z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verter">
    <vt:lpwstr>SolidFramework v10.0.19910.1</vt:lpwstr>
  </property>
  <property fmtid="{D5CDD505-2E9C-101B-9397-08002B2CF9AE}" pid="3" name="Created">
    <vt:filetime>2026-06-11T00:00:00Z</vt:filetime>
  </property>
  <property fmtid="{D5CDD505-2E9C-101B-9397-08002B2CF9AE}" pid="4" name="Creator">
    <vt:lpwstr>Microsoft® Word 2013</vt:lpwstr>
  </property>
  <property fmtid="{D5CDD505-2E9C-101B-9397-08002B2CF9AE}" pid="5" name="LastSaved">
    <vt:filetime>2026-06-11T00:00:00Z</vt:filetime>
  </property>
  <property fmtid="{D5CDD505-2E9C-101B-9397-08002B2CF9AE}" pid="6" name="Producer">
    <vt:lpwstr>Microsoft® Word 2013</vt:lpwstr>
  </property>
</Properties>
</file>